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9" r:id="rId3"/>
    <p:sldId id="299" r:id="rId4"/>
    <p:sldId id="306" r:id="rId5"/>
    <p:sldId id="307" r:id="rId6"/>
    <p:sldId id="309" r:id="rId7"/>
    <p:sldId id="308" r:id="rId8"/>
    <p:sldId id="313" r:id="rId9"/>
    <p:sldId id="311" r:id="rId10"/>
    <p:sldId id="256" r:id="rId11"/>
    <p:sldId id="266" r:id="rId12"/>
    <p:sldId id="270" r:id="rId13"/>
    <p:sldId id="260" r:id="rId14"/>
    <p:sldId id="264" r:id="rId15"/>
    <p:sldId id="285" r:id="rId16"/>
    <p:sldId id="277" r:id="rId17"/>
    <p:sldId id="284" r:id="rId18"/>
    <p:sldId id="272" r:id="rId19"/>
    <p:sldId id="274" r:id="rId20"/>
    <p:sldId id="295" r:id="rId21"/>
    <p:sldId id="293" r:id="rId22"/>
    <p:sldId id="315" r:id="rId23"/>
    <p:sldId id="316" r:id="rId24"/>
    <p:sldId id="317" r:id="rId25"/>
    <p:sldId id="327" r:id="rId26"/>
    <p:sldId id="328" r:id="rId27"/>
    <p:sldId id="321" r:id="rId28"/>
    <p:sldId id="31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8;&#1040;&#1053;&#1054;&#1050;%20&#1052;&#1040;&#1051;&#1045;&#1053;&#1068;&#1050;&#1048;&#1061;%20&#1050;&#1040;&#1063;&#1045;&#1053;&#1071;&#1058;.mp4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8;&#1072;&#1085;&#1077;&#1094;%20&#1084;&#1072;&#1083;&#1077;&#1085;&#1100;&#1082;&#1080;&#1093;%20&#1091;&#1090;&#1103;&#1090;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!82C;8F-0O%20-=O%20-%20!2OB-%20-07-8.mp4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REC_0000004.wa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ua.yandex.net/i?id=26487ac4509fa5d27c22b4eca02fe089&amp;n=33&amp;h=215&amp;w=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5359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06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99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6690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82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5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>
            <a:fillRect/>
          </a:stretch>
        </p:blipFill>
        <p:spPr>
          <a:xfrm>
            <a:off x="-40943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05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vitppt.com.ua/images/5/4556/770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2640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5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3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</a:t>
            </a:r>
            <a:r>
              <a:rPr lang="ru-RU" sz="7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7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єднай прислів’я»</a:t>
            </a:r>
            <a: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72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89544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Книжка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вчить, </a:t>
            </a: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Хто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 читає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книгою жити –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266434"/>
            <a:ext cx="3923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дружити.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світі жити.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той 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</a:t>
            </a: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знає.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 добром </a:t>
            </a:r>
          </a:p>
          <a:p>
            <a:pPr lvl="0">
              <a:spcAft>
                <a:spcPts val="0"/>
              </a:spcAft>
            </a:pPr>
            <a:endParaRPr lang="uk-U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8782210">
            <a:off x="4536321" y="1533383"/>
            <a:ext cx="104501" cy="172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2741468" flipH="1">
            <a:off x="4560256" y="1865104"/>
            <a:ext cx="125342" cy="30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782210">
            <a:off x="4612522" y="2760115"/>
            <a:ext cx="104501" cy="172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815"/>
            <a:ext cx="6205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6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6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Країна</a:t>
            </a:r>
            <a:r>
              <a:rPr lang="ru-RU" sz="6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загадок</a:t>
            </a:r>
            <a:r>
              <a:rPr lang="ru-RU" sz="6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://jambo.kiev.ua/media/images/cache/a7/6f/a76f11710b33a44bd1eb7704e93afe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7" y="1045474"/>
            <a:ext cx="1472244" cy="20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udiobooks.ua/pimages/177/300/101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042478"/>
            <a:ext cx="1543007" cy="20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osorog.net.ua/23248-thickbox_default-2/skazochnaya-mozaika-domik-zajki-pegas-uk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5529" r="19749" b="6925"/>
          <a:stretch/>
        </p:blipFill>
        <p:spPr bwMode="auto">
          <a:xfrm>
            <a:off x="4860031" y="1042479"/>
            <a:ext cx="1498431" cy="21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ooks.ua/Product/GetBigImage?code_wares=2084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2" y="3563594"/>
            <a:ext cx="1499256" cy="21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ukazka.ru/img/g/uk5055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16" y="3440651"/>
            <a:ext cx="1512168" cy="21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ytanka.com.ua/ebooks/files/obkl/ripk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6" y="3440651"/>
            <a:ext cx="16764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116/134091466.6c/0_ae1d0_43491223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29" y="1042478"/>
            <a:ext cx="1846671" cy="20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-99392"/>
            <a:ext cx="62095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Інсценізація казки </a:t>
            </a:r>
            <a:endParaRPr lang="uk-UA" sz="5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Ріпка» 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8194" name="Picture 2" descr="http://cf.ppt-online.org/files/slide/i/IMYF4WGer8uH5CDJtKbioTZNAskBzlw79OyQUh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3"/>
            <a:ext cx="8291264" cy="51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00FF"/>
                </a:solidFill>
              </a:rPr>
              <a:t>Вправа</a:t>
            </a:r>
            <a:r>
              <a:rPr lang="ru-RU" sz="4000" b="1" dirty="0" smtClean="0">
                <a:solidFill>
                  <a:srgbClr val="0000FF"/>
                </a:solidFill>
              </a:rPr>
              <a:t> «</a:t>
            </a:r>
            <a:r>
              <a:rPr lang="ru-RU" sz="4000" b="1" dirty="0" err="1" smtClean="0">
                <a:solidFill>
                  <a:srgbClr val="0000FF"/>
                </a:solidFill>
              </a:rPr>
              <a:t>Фантастичні</a:t>
            </a:r>
            <a:r>
              <a:rPr lang="ru-RU" sz="4000" b="1" dirty="0" smtClean="0">
                <a:solidFill>
                  <a:srgbClr val="0000FF"/>
                </a:solidFill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</a:rPr>
              <a:t>гіпотези</a:t>
            </a:r>
            <a:r>
              <a:rPr lang="ru-RU" sz="4000" b="1" dirty="0" smtClean="0">
                <a:solidFill>
                  <a:srgbClr val="0000FF"/>
                </a:solidFill>
              </a:rPr>
              <a:t>»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6" y="8133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9569"/>
            <a:ext cx="7227043" cy="1205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«Що 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 б, якби...?»</a:t>
            </a:r>
            <a:endParaRPr lang="ru-RU" sz="4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g.labirint.ru/images/comments_pic/1119/01labkuv613050541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3021" b="8682"/>
          <a:stretch/>
        </p:blipFill>
        <p:spPr bwMode="auto">
          <a:xfrm>
            <a:off x="1187624" y="1755155"/>
            <a:ext cx="7035249" cy="43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00FF"/>
                </a:solidFill>
              </a:rPr>
              <a:t>Вправа</a:t>
            </a:r>
            <a:r>
              <a:rPr lang="ru-RU" sz="4000" b="1" dirty="0" smtClean="0">
                <a:solidFill>
                  <a:srgbClr val="0000FF"/>
                </a:solidFill>
              </a:rPr>
              <a:t> «Придумай </a:t>
            </a:r>
            <a:r>
              <a:rPr lang="ru-RU" sz="4000" b="1" dirty="0" err="1" smtClean="0">
                <a:solidFill>
                  <a:srgbClr val="0000FF"/>
                </a:solidFill>
              </a:rPr>
              <a:t>історію</a:t>
            </a:r>
            <a:r>
              <a:rPr lang="ru-RU" sz="4000" b="1" dirty="0" smtClean="0">
                <a:solidFill>
                  <a:srgbClr val="0000FF"/>
                </a:solidFill>
              </a:rPr>
              <a:t>…»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6" y="8133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http://www.uniport.pro/user/1204/blogs/1204719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0" y="827620"/>
            <a:ext cx="8435280" cy="44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etitemimine.p.e.pic.centerblog.net/o/74440f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728192" cy="17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library.zu.edu.ua/IMG/tail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4638"/>
            <a:ext cx="8640960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ltik-fan.ru/uploads/posts/2015-06/1434566346_novyy-risunok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63272" cy="63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hlinkClick r:id="rId3" action="ppaction://hlinkfile"/>
              </a:rPr>
              <a:t>Танок маленьких каченят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3446" y="5589240"/>
            <a:ext cx="173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4" action="ppaction://hlinkfile"/>
              </a:rPr>
              <a:t>пісня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98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358246" cy="5572164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  <a:latin typeface="Arial Black" pitchFamily="34" charset="0"/>
              </a:rPr>
              <a:t>Казки маленькі, а розуму в них багато.</a:t>
            </a:r>
            <a:endParaRPr lang="ru-RU" sz="96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ua.yandex.net/i?id=9f647b26b686db089bda52d8bc5b6b3b&amp;n=33&amp;h=215&amp;w=1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8655" r="8987" b="7887"/>
          <a:stretch/>
        </p:blipFill>
        <p:spPr bwMode="auto">
          <a:xfrm rot="20318164">
            <a:off x="816547" y="1266399"/>
            <a:ext cx="3064242" cy="41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ua.yandex.net/i?id=1ef87527de25a4deb369935b2296ba68&amp;n=33&amp;h=215&amp;w=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454">
            <a:off x="5629003" y="1176880"/>
            <a:ext cx="2900274" cy="41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im1-tub-ua.yandex.net/i?id=b2ce0b79ffdd45553cdb40107185ec1b&amp;n=33&amp;h=215&amp;w=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1-tub-ua.yandex.net/i?id=b2ce0b79ffdd45553cdb40107185ec1b&amp;n=33&amp;h=215&amp;w=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265834" cy="44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3547" y="5722555"/>
            <a:ext cx="4999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Пісня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«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Свято казки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»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16632"/>
            <a:ext cx="34574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Вправа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Кубування</a:t>
            </a:r>
            <a:r>
              <a:rPr lang="uk-UA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2" name="Picture 2" descr="http://c283399.r99.cf1.rackcdn.com/73175_cgau-37k-f5-red-cube-59523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68552" cy="45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ing-field.ru/img/2015/052105/3343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73" y="260648"/>
            <a:ext cx="4763055" cy="59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peve.org/data_images/57ec95e4d08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715506" cy="60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3605" y="260648"/>
            <a:ext cx="3172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Телеграма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4323" y="1484784"/>
            <a:ext cx="25907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Дітям </a:t>
            </a:r>
          </a:p>
          <a:p>
            <a:pPr algn="ctr"/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 – А класу</a:t>
            </a:r>
            <a:endParaRPr lang="uk-UA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12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776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48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4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4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chytanka.com.ua/ebooks/files/obkl/rip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6" y="947629"/>
            <a:ext cx="2180078" cy="27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oks.ua/Product/GetBigImage?code_wares=2084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947629"/>
            <a:ext cx="2212814" cy="26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ukazka.ru/img/g/uk505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93" y="3789040"/>
            <a:ext cx="1872208" cy="28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nygy.com.ua/pix/51/72/17/5172172036efe1698c560b3f64a25ca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15" y="3789040"/>
            <a:ext cx="1838325" cy="28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.ytimg.com/vi/33hU90WTd-Q/hq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r="20728"/>
          <a:stretch/>
        </p:blipFill>
        <p:spPr bwMode="auto">
          <a:xfrm>
            <a:off x="3491810" y="947629"/>
            <a:ext cx="2160309" cy="26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ages.ua.prom.st/375175030_w640_h640_lisichka_ta_zh__tsi.com.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75" y="3773698"/>
            <a:ext cx="1875505" cy="28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1-tub-ua.yandex.net/i?id=6b443ca1227e3ba8f34ab4f978e37f13&amp;n=33&amp;h=215&amp;w=2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6643" r="18132" b="5451"/>
          <a:stretch/>
        </p:blipFill>
        <p:spPr bwMode="auto">
          <a:xfrm>
            <a:off x="447706" y="3789040"/>
            <a:ext cx="2180078" cy="29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vitppt.com.ua/images/35/34925/960/img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16avSvIWfeQ/VgrOYlN2pRI/AAAAAAAAALs/IQhtTxTuX94/s1600/%25D1%258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oudy Stou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92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Goudy Stout</vt:lpstr>
      <vt:lpstr>Times New Roman</vt:lpstr>
      <vt:lpstr>Тема Office</vt:lpstr>
      <vt:lpstr>Презентация PowerPoint</vt:lpstr>
      <vt:lpstr>Презентация PowerPoint</vt:lpstr>
      <vt:lpstr>Казки маленькі, а розуму в них багато.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«З’єднай прислів’я» </vt:lpstr>
      <vt:lpstr>Презентация PowerPoint</vt:lpstr>
      <vt:lpstr>Презентация PowerPoint</vt:lpstr>
      <vt:lpstr>Вправа «Фантастичні гіпотези»</vt:lpstr>
      <vt:lpstr>Вправа «Придумай історію…»</vt:lpstr>
      <vt:lpstr>Презентация PowerPoint</vt:lpstr>
      <vt:lpstr>Танок маленьких каченят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)</dc:creator>
  <cp:lastModifiedBy>Asus</cp:lastModifiedBy>
  <cp:revision>36</cp:revision>
  <dcterms:modified xsi:type="dcterms:W3CDTF">2023-01-05T16:18:12Z</dcterms:modified>
</cp:coreProperties>
</file>