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96" r:id="rId2"/>
    <p:sldId id="308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260" r:id="rId11"/>
    <p:sldId id="261" r:id="rId12"/>
    <p:sldId id="309" r:id="rId13"/>
    <p:sldId id="263" r:id="rId14"/>
    <p:sldId id="305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304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90" r:id="rId40"/>
    <p:sldId id="291" r:id="rId41"/>
    <p:sldId id="292" r:id="rId42"/>
    <p:sldId id="293" r:id="rId43"/>
    <p:sldId id="294" r:id="rId44"/>
    <p:sldId id="307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800000"/>
    <a:srgbClr val="D7620B"/>
    <a:srgbClr val="1A210D"/>
    <a:srgbClr val="660033"/>
    <a:srgbClr val="CC3300"/>
    <a:srgbClr val="000066"/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24" autoAdjust="0"/>
    <p:restoredTop sz="94660"/>
  </p:normalViewPr>
  <p:slideViewPr>
    <p:cSldViewPr>
      <p:cViewPr>
        <p:scale>
          <a:sx n="57" d="100"/>
          <a:sy n="57" d="100"/>
        </p:scale>
        <p:origin x="-1512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4B2101-F12F-4F5C-AE02-ADA87D155D8E}" type="doc">
      <dgm:prSet loTypeId="urn:microsoft.com/office/officeart/2005/8/layout/default" loCatId="list" qsTypeId="urn:microsoft.com/office/officeart/2005/8/quickstyle/3d5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68EDEC8B-E3ED-4BF9-8E59-EDDA0C0C565A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50000"/>
                </a:schemeClr>
              </a:solidFill>
              <a:effectLst/>
            </a:rPr>
            <a:t>В основі – ідея включення учня у активну пізнавальну діяльність</a:t>
          </a:r>
          <a:endParaRPr lang="ru-RU" dirty="0">
            <a:solidFill>
              <a:schemeClr val="tx2">
                <a:lumMod val="50000"/>
              </a:schemeClr>
            </a:solidFill>
            <a:effectLst/>
          </a:endParaRPr>
        </a:p>
      </dgm:t>
    </dgm:pt>
    <dgm:pt modelId="{4F5B053E-97C3-4F53-BF20-AA85EF9F4ED9}" type="parTrans" cxnId="{B7BE3B5E-A78F-4E63-B24D-6D42BA058E0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16F15CC5-58F8-43E5-BF74-1D4ABEF15EE5}" type="sibTrans" cxnId="{B7BE3B5E-A78F-4E63-B24D-6D42BA058E0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714298EF-EA1B-4EC7-9953-52A27CD475F1}">
      <dgm:prSet phldrT="[Текст]" custT="1"/>
      <dgm:spPr/>
      <dgm:t>
        <a:bodyPr/>
        <a:lstStyle/>
        <a:p>
          <a:r>
            <a:rPr lang="uk-UA" sz="2200" b="1" dirty="0" smtClean="0">
              <a:solidFill>
                <a:schemeClr val="tx2">
                  <a:lumMod val="50000"/>
                </a:schemeClr>
              </a:solidFill>
            </a:rPr>
            <a:t>Девізом систем розвивального навчання можуть бути слова Л.Н.Толстого: </a:t>
          </a:r>
          <a:r>
            <a:rPr lang="uk-UA" sz="2200" b="1" dirty="0" smtClean="0">
              <a:solidFill>
                <a:schemeClr val="tx2">
                  <a:lumMod val="50000"/>
                </a:schemeClr>
              </a:solidFill>
              <a:effectLst/>
            </a:rPr>
            <a:t>«</a:t>
          </a:r>
          <a:r>
            <a:rPr lang="uk-UA" sz="2200" b="1" i="1" dirty="0" smtClean="0">
              <a:solidFill>
                <a:schemeClr val="tx2">
                  <a:lumMod val="50000"/>
                </a:schemeClr>
              </a:solidFill>
              <a:effectLst/>
            </a:rPr>
            <a:t>Знання лише тоді знання, коли воно отримане зусиллям розуму, а не пам’яті» </a:t>
          </a:r>
          <a:endParaRPr lang="ru-RU" sz="2200" b="1" dirty="0">
            <a:solidFill>
              <a:schemeClr val="tx2">
                <a:lumMod val="50000"/>
              </a:schemeClr>
            </a:solidFill>
          </a:endParaRPr>
        </a:p>
      </dgm:t>
    </dgm:pt>
    <dgm:pt modelId="{1E6B3905-1071-4184-A85E-736BA7E3A4CD}" type="parTrans" cxnId="{939A303D-9CD2-4F1D-ADD7-909D1B8B036D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BF81A9CB-A574-4FF6-ADB5-77AD56ED68EA}" type="sibTrans" cxnId="{939A303D-9CD2-4F1D-ADD7-909D1B8B036D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A3347D8B-9951-461B-98AD-165E81B56CD2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uk-UA" sz="2400" b="1" dirty="0" smtClean="0">
              <a:solidFill>
                <a:schemeClr val="tx2">
                  <a:lumMod val="50000"/>
                </a:schemeClr>
              </a:solidFill>
              <a:effectLst/>
            </a:rPr>
            <a:t>Навчити людину грати на сопілці можна тільки </a:t>
          </a:r>
          <a:r>
            <a:rPr lang="en-US" sz="2400" b="1" dirty="0" smtClean="0">
              <a:solidFill>
                <a:schemeClr val="tx2">
                  <a:lumMod val="50000"/>
                </a:schemeClr>
              </a:solidFill>
              <a:effectLst/>
            </a:rPr>
            <a:t>  </a:t>
          </a:r>
          <a:r>
            <a:rPr lang="uk-UA" sz="2400" b="1" dirty="0" smtClean="0">
              <a:solidFill>
                <a:schemeClr val="tx2">
                  <a:lumMod val="50000"/>
                </a:schemeClr>
              </a:solidFill>
              <a:effectLst/>
            </a:rPr>
            <a:t>тоді , коли вона сама буде на ній грати.   ( </a:t>
          </a:r>
          <a:r>
            <a:rPr lang="uk-UA" sz="2400" b="1" i="1" dirty="0" smtClean="0">
              <a:solidFill>
                <a:schemeClr val="tx2">
                  <a:lumMod val="50000"/>
                </a:schemeClr>
              </a:solidFill>
              <a:effectLst/>
            </a:rPr>
            <a:t>Сократ)</a:t>
          </a:r>
          <a:endParaRPr lang="ru-RU" sz="2400" b="1" dirty="0">
            <a:solidFill>
              <a:schemeClr val="tx2">
                <a:lumMod val="50000"/>
              </a:schemeClr>
            </a:solidFill>
            <a:effectLst/>
          </a:endParaRPr>
        </a:p>
      </dgm:t>
    </dgm:pt>
    <dgm:pt modelId="{843C2BD0-5911-48FA-B8DA-F325999C4EB0}" type="parTrans" cxnId="{A371CD03-D764-4CA8-B8A0-B3759FA3CF2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E888BFAD-4B4A-4BBD-9A59-012CE64729B9}" type="sibTrans" cxnId="{A371CD03-D764-4CA8-B8A0-B3759FA3CF2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FD7BDAF4-FB90-4E47-AAA3-4BC366E0967D}" type="pres">
      <dgm:prSet presAssocID="{804B2101-F12F-4F5C-AE02-ADA87D155D8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906E3E-922D-4EAB-B12B-5654111FA981}" type="pres">
      <dgm:prSet presAssocID="{68EDEC8B-E3ED-4BF9-8E59-EDDA0C0C565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0795EA-B656-4172-82CD-9668017B01B6}" type="pres">
      <dgm:prSet presAssocID="{16F15CC5-58F8-43E5-BF74-1D4ABEF15EE5}" presName="sibTrans" presStyleCnt="0"/>
      <dgm:spPr/>
    </dgm:pt>
    <dgm:pt modelId="{82422F92-D7EC-4B17-8B72-55D4BD49DBE1}" type="pres">
      <dgm:prSet presAssocID="{714298EF-EA1B-4EC7-9953-52A27CD475F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EF460-FC42-4673-894E-037970871311}" type="pres">
      <dgm:prSet presAssocID="{BF81A9CB-A574-4FF6-ADB5-77AD56ED68EA}" presName="sibTrans" presStyleCnt="0"/>
      <dgm:spPr/>
    </dgm:pt>
    <dgm:pt modelId="{A2AF433F-69E1-486A-BB53-AE53D3C63E1F}" type="pres">
      <dgm:prSet presAssocID="{A3347D8B-9951-461B-98AD-165E81B56CD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BE3B5E-A78F-4E63-B24D-6D42BA058E01}" srcId="{804B2101-F12F-4F5C-AE02-ADA87D155D8E}" destId="{68EDEC8B-E3ED-4BF9-8E59-EDDA0C0C565A}" srcOrd="0" destOrd="0" parTransId="{4F5B053E-97C3-4F53-BF20-AA85EF9F4ED9}" sibTransId="{16F15CC5-58F8-43E5-BF74-1D4ABEF15EE5}"/>
    <dgm:cxn modelId="{E5FA2B02-26CB-45BB-A6A2-25D383BDC7E3}" type="presOf" srcId="{804B2101-F12F-4F5C-AE02-ADA87D155D8E}" destId="{FD7BDAF4-FB90-4E47-AAA3-4BC366E0967D}" srcOrd="0" destOrd="0" presId="urn:microsoft.com/office/officeart/2005/8/layout/default"/>
    <dgm:cxn modelId="{F50A2D2A-E64C-40BF-A566-64A38B37AA56}" type="presOf" srcId="{A3347D8B-9951-461B-98AD-165E81B56CD2}" destId="{A2AF433F-69E1-486A-BB53-AE53D3C63E1F}" srcOrd="0" destOrd="0" presId="urn:microsoft.com/office/officeart/2005/8/layout/default"/>
    <dgm:cxn modelId="{AAE5C0CA-823B-4137-A66C-ED8FFD9DF668}" type="presOf" srcId="{68EDEC8B-E3ED-4BF9-8E59-EDDA0C0C565A}" destId="{BD906E3E-922D-4EAB-B12B-5654111FA981}" srcOrd="0" destOrd="0" presId="urn:microsoft.com/office/officeart/2005/8/layout/default"/>
    <dgm:cxn modelId="{A371CD03-D764-4CA8-B8A0-B3759FA3CF21}" srcId="{804B2101-F12F-4F5C-AE02-ADA87D155D8E}" destId="{A3347D8B-9951-461B-98AD-165E81B56CD2}" srcOrd="2" destOrd="0" parTransId="{843C2BD0-5911-48FA-B8DA-F325999C4EB0}" sibTransId="{E888BFAD-4B4A-4BBD-9A59-012CE64729B9}"/>
    <dgm:cxn modelId="{979F9E1C-14CE-4B29-BB9B-E3010A06DF90}" type="presOf" srcId="{714298EF-EA1B-4EC7-9953-52A27CD475F1}" destId="{82422F92-D7EC-4B17-8B72-55D4BD49DBE1}" srcOrd="0" destOrd="0" presId="urn:microsoft.com/office/officeart/2005/8/layout/default"/>
    <dgm:cxn modelId="{939A303D-9CD2-4F1D-ADD7-909D1B8B036D}" srcId="{804B2101-F12F-4F5C-AE02-ADA87D155D8E}" destId="{714298EF-EA1B-4EC7-9953-52A27CD475F1}" srcOrd="1" destOrd="0" parTransId="{1E6B3905-1071-4184-A85E-736BA7E3A4CD}" sibTransId="{BF81A9CB-A574-4FF6-ADB5-77AD56ED68EA}"/>
    <dgm:cxn modelId="{EA3FE0D6-BD33-458B-AEB4-200B0275FA8C}" type="presParOf" srcId="{FD7BDAF4-FB90-4E47-AAA3-4BC366E0967D}" destId="{BD906E3E-922D-4EAB-B12B-5654111FA981}" srcOrd="0" destOrd="0" presId="urn:microsoft.com/office/officeart/2005/8/layout/default"/>
    <dgm:cxn modelId="{3612A5BC-A6E1-45C0-8A8C-BF71462AB304}" type="presParOf" srcId="{FD7BDAF4-FB90-4E47-AAA3-4BC366E0967D}" destId="{030795EA-B656-4172-82CD-9668017B01B6}" srcOrd="1" destOrd="0" presId="urn:microsoft.com/office/officeart/2005/8/layout/default"/>
    <dgm:cxn modelId="{CA74B50F-3270-4CD9-9061-D13E04873CBB}" type="presParOf" srcId="{FD7BDAF4-FB90-4E47-AAA3-4BC366E0967D}" destId="{82422F92-D7EC-4B17-8B72-55D4BD49DBE1}" srcOrd="2" destOrd="0" presId="urn:microsoft.com/office/officeart/2005/8/layout/default"/>
    <dgm:cxn modelId="{E99F5C66-AAA5-406F-B01D-63B3230B6380}" type="presParOf" srcId="{FD7BDAF4-FB90-4E47-AAA3-4BC366E0967D}" destId="{8DFEF460-FC42-4673-894E-037970871311}" srcOrd="3" destOrd="0" presId="urn:microsoft.com/office/officeart/2005/8/layout/default"/>
    <dgm:cxn modelId="{8DECB70D-F974-463A-AFAE-507E0D37CFE7}" type="presParOf" srcId="{FD7BDAF4-FB90-4E47-AAA3-4BC366E0967D}" destId="{A2AF433F-69E1-486A-BB53-AE53D3C63E1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6F4C3F-4A91-4547-9E50-4B696057C2EF}" type="doc">
      <dgm:prSet loTypeId="urn:microsoft.com/office/officeart/2005/8/layout/default" loCatId="list" qsTypeId="urn:microsoft.com/office/officeart/2005/8/quickstyle/3d3" qsCatId="3D" csTypeId="urn:microsoft.com/office/officeart/2005/8/colors/accent6_5" csCatId="accent6" phldr="1"/>
      <dgm:spPr/>
    </dgm:pt>
    <dgm:pt modelId="{CB05EAC9-3316-4096-BD4E-D4A204CCAF60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002060"/>
              </a:solidFill>
              <a:effectLst/>
            </a:rPr>
            <a:t>Самовизначення</a:t>
          </a:r>
          <a:r>
            <a:rPr lang="en-US" sz="2000" b="1" dirty="0" smtClean="0">
              <a:solidFill>
                <a:srgbClr val="002060"/>
              </a:solidFill>
              <a:effectLst/>
            </a:rPr>
            <a:t> </a:t>
          </a:r>
          <a:r>
            <a:rPr lang="uk-UA" sz="2000" b="1" dirty="0" smtClean="0">
              <a:solidFill>
                <a:srgbClr val="002060"/>
              </a:solidFill>
              <a:effectLst/>
            </a:rPr>
            <a:t>учнів до діяльності</a:t>
          </a:r>
          <a:endParaRPr lang="ru-RU" sz="2000" b="1" dirty="0">
            <a:solidFill>
              <a:srgbClr val="002060"/>
            </a:solidFill>
            <a:effectLst/>
          </a:endParaRPr>
        </a:p>
      </dgm:t>
    </dgm:pt>
    <dgm:pt modelId="{58CB62B7-1F86-4826-B9DC-C0E60D63840A}" type="parTrans" cxnId="{770DD249-6DB5-4905-8E8C-5E841D9D43BC}">
      <dgm:prSet/>
      <dgm:spPr/>
      <dgm:t>
        <a:bodyPr/>
        <a:lstStyle/>
        <a:p>
          <a:endParaRPr lang="ru-RU" sz="3200" b="1">
            <a:solidFill>
              <a:srgbClr val="002060"/>
            </a:solidFill>
            <a:effectLst/>
          </a:endParaRPr>
        </a:p>
      </dgm:t>
    </dgm:pt>
    <dgm:pt modelId="{E7D51755-B204-42F2-BC6B-30E092A67E90}" type="sibTrans" cxnId="{770DD249-6DB5-4905-8E8C-5E841D9D43BC}">
      <dgm:prSet custT="1"/>
      <dgm:spPr/>
      <dgm:t>
        <a:bodyPr/>
        <a:lstStyle/>
        <a:p>
          <a:endParaRPr lang="ru-RU" sz="3200" b="1">
            <a:solidFill>
              <a:srgbClr val="002060"/>
            </a:solidFill>
            <a:effectLst/>
          </a:endParaRPr>
        </a:p>
      </dgm:t>
    </dgm:pt>
    <dgm:pt modelId="{62F2B940-77AF-483B-B62A-A2EC679131CC}">
      <dgm:prSet phldrT="[Текст]" custT="1"/>
      <dgm:spPr/>
      <dgm:t>
        <a:bodyPr/>
        <a:lstStyle/>
        <a:p>
          <a:r>
            <a:rPr lang="uk-UA" sz="2000" b="1" smtClean="0">
              <a:solidFill>
                <a:srgbClr val="002060"/>
              </a:solidFill>
              <a:effectLst/>
            </a:rPr>
            <a:t>Актуалізація</a:t>
          </a:r>
          <a:r>
            <a:rPr lang="en-US" sz="2000" b="1" smtClean="0">
              <a:solidFill>
                <a:srgbClr val="002060"/>
              </a:solidFill>
              <a:effectLst/>
            </a:rPr>
            <a:t> </a:t>
          </a:r>
          <a:r>
            <a:rPr lang="uk-UA" sz="2000" b="1" smtClean="0">
              <a:solidFill>
                <a:srgbClr val="002060"/>
              </a:solidFill>
              <a:effectLst/>
            </a:rPr>
            <a:t>знань і фіксація утруднення</a:t>
          </a:r>
          <a:endParaRPr lang="ru-RU" sz="2000" b="1" dirty="0">
            <a:solidFill>
              <a:srgbClr val="002060"/>
            </a:solidFill>
            <a:effectLst/>
          </a:endParaRPr>
        </a:p>
      </dgm:t>
    </dgm:pt>
    <dgm:pt modelId="{63AB9DD0-FFC7-4016-B952-413D8EF4F2B8}" type="parTrans" cxnId="{B3390E12-0883-47FB-8500-41B6062D0051}">
      <dgm:prSet/>
      <dgm:spPr/>
      <dgm:t>
        <a:bodyPr/>
        <a:lstStyle/>
        <a:p>
          <a:endParaRPr lang="ru-RU" sz="3200" b="1">
            <a:solidFill>
              <a:srgbClr val="002060"/>
            </a:solidFill>
            <a:effectLst/>
          </a:endParaRPr>
        </a:p>
      </dgm:t>
    </dgm:pt>
    <dgm:pt modelId="{BBB004B4-9824-4AF2-868D-D740B48FF327}" type="sibTrans" cxnId="{B3390E12-0883-47FB-8500-41B6062D0051}">
      <dgm:prSet custT="1"/>
      <dgm:spPr/>
      <dgm:t>
        <a:bodyPr/>
        <a:lstStyle/>
        <a:p>
          <a:endParaRPr lang="ru-RU" sz="3200" b="1">
            <a:solidFill>
              <a:srgbClr val="002060"/>
            </a:solidFill>
            <a:effectLst/>
          </a:endParaRPr>
        </a:p>
      </dgm:t>
    </dgm:pt>
    <dgm:pt modelId="{6F823ED8-CEDD-495E-B09D-B24E978B7DC8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002060"/>
              </a:solidFill>
              <a:effectLst/>
            </a:rPr>
            <a:t>Виявлення при</a:t>
          </a:r>
          <a:r>
            <a:rPr lang="en-US" sz="2000" b="1" dirty="0" smtClean="0">
              <a:solidFill>
                <a:srgbClr val="002060"/>
              </a:solidFill>
              <a:effectLst/>
            </a:rPr>
            <a:t>-</a:t>
          </a:r>
          <a:r>
            <a:rPr lang="uk-UA" sz="2000" b="1" dirty="0" smtClean="0">
              <a:solidFill>
                <a:srgbClr val="002060"/>
              </a:solidFill>
              <a:effectLst/>
            </a:rPr>
            <a:t>чин утруднення і постановка навчальної задачі</a:t>
          </a:r>
          <a:endParaRPr lang="ru-RU" sz="2000" b="1" dirty="0">
            <a:solidFill>
              <a:srgbClr val="002060"/>
            </a:solidFill>
            <a:effectLst/>
          </a:endParaRPr>
        </a:p>
      </dgm:t>
    </dgm:pt>
    <dgm:pt modelId="{9E58B6D8-5DD8-464D-A4EA-488502A9DD8D}" type="parTrans" cxnId="{0DB201F8-17CA-43D8-A944-3D322E5EC189}">
      <dgm:prSet/>
      <dgm:spPr/>
      <dgm:t>
        <a:bodyPr/>
        <a:lstStyle/>
        <a:p>
          <a:endParaRPr lang="ru-RU" sz="3200" b="1">
            <a:solidFill>
              <a:srgbClr val="002060"/>
            </a:solidFill>
            <a:effectLst/>
          </a:endParaRPr>
        </a:p>
      </dgm:t>
    </dgm:pt>
    <dgm:pt modelId="{BC86105C-72DF-491A-882A-8F3B96BAA352}" type="sibTrans" cxnId="{0DB201F8-17CA-43D8-A944-3D322E5EC189}">
      <dgm:prSet custT="1"/>
      <dgm:spPr/>
      <dgm:t>
        <a:bodyPr/>
        <a:lstStyle/>
        <a:p>
          <a:endParaRPr lang="ru-RU" sz="3200" b="1">
            <a:solidFill>
              <a:srgbClr val="002060"/>
            </a:solidFill>
            <a:effectLst/>
          </a:endParaRPr>
        </a:p>
      </dgm:t>
    </dgm:pt>
    <dgm:pt modelId="{30D04B78-F145-4076-9F47-4113AA64CF04}">
      <dgm:prSet phldrT="[Текст]" custT="1"/>
      <dgm:spPr/>
      <dgm:t>
        <a:bodyPr/>
        <a:lstStyle/>
        <a:p>
          <a:r>
            <a:rPr lang="uk-UA" sz="2000" b="1" smtClean="0">
              <a:solidFill>
                <a:srgbClr val="002060"/>
              </a:solidFill>
              <a:effectLst/>
            </a:rPr>
            <a:t>Побудова проекту виходу з утруднення</a:t>
          </a:r>
          <a:endParaRPr lang="ru-RU" sz="2000" b="1" dirty="0">
            <a:solidFill>
              <a:srgbClr val="002060"/>
            </a:solidFill>
            <a:effectLst/>
          </a:endParaRPr>
        </a:p>
      </dgm:t>
    </dgm:pt>
    <dgm:pt modelId="{CF6B549B-402C-4D3E-B24B-C819B744066C}" type="parTrans" cxnId="{6EBD8897-3258-4C52-8788-A0AC9EDBA2BC}">
      <dgm:prSet/>
      <dgm:spPr/>
      <dgm:t>
        <a:bodyPr/>
        <a:lstStyle/>
        <a:p>
          <a:endParaRPr lang="ru-RU" sz="3200" b="1">
            <a:solidFill>
              <a:srgbClr val="002060"/>
            </a:solidFill>
            <a:effectLst/>
          </a:endParaRPr>
        </a:p>
      </dgm:t>
    </dgm:pt>
    <dgm:pt modelId="{5104E1ED-B1DE-4719-82D1-AEE8AE2854AA}" type="sibTrans" cxnId="{6EBD8897-3258-4C52-8788-A0AC9EDBA2BC}">
      <dgm:prSet/>
      <dgm:spPr/>
      <dgm:t>
        <a:bodyPr/>
        <a:lstStyle/>
        <a:p>
          <a:endParaRPr lang="ru-RU" sz="3200" b="1">
            <a:solidFill>
              <a:srgbClr val="002060"/>
            </a:solidFill>
            <a:effectLst/>
          </a:endParaRPr>
        </a:p>
      </dgm:t>
    </dgm:pt>
    <dgm:pt modelId="{C7A707FE-7C25-4AF0-9A4F-1886873C5596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002060"/>
              </a:solidFill>
              <a:effectLst/>
            </a:rPr>
            <a:t>Рефлексія діяльності на уроці</a:t>
          </a:r>
          <a:endParaRPr lang="ru-RU" sz="2000" b="1" dirty="0">
            <a:solidFill>
              <a:srgbClr val="002060"/>
            </a:solidFill>
            <a:effectLst/>
          </a:endParaRPr>
        </a:p>
      </dgm:t>
    </dgm:pt>
    <dgm:pt modelId="{2C5F0D87-9FFC-4AC4-8113-0E3468574F48}" type="parTrans" cxnId="{39FE9F92-43BA-4C68-B7A0-A212A288B305}">
      <dgm:prSet/>
      <dgm:spPr/>
      <dgm:t>
        <a:bodyPr/>
        <a:lstStyle/>
        <a:p>
          <a:endParaRPr lang="ru-RU" b="1">
            <a:solidFill>
              <a:srgbClr val="002060"/>
            </a:solidFill>
            <a:effectLst/>
          </a:endParaRPr>
        </a:p>
      </dgm:t>
    </dgm:pt>
    <dgm:pt modelId="{6C808336-2936-41CD-9389-8199DBE9E1D2}" type="sibTrans" cxnId="{39FE9F92-43BA-4C68-B7A0-A212A288B305}">
      <dgm:prSet/>
      <dgm:spPr/>
      <dgm:t>
        <a:bodyPr/>
        <a:lstStyle/>
        <a:p>
          <a:endParaRPr lang="ru-RU" b="1">
            <a:solidFill>
              <a:srgbClr val="002060"/>
            </a:solidFill>
            <a:effectLst/>
          </a:endParaRPr>
        </a:p>
      </dgm:t>
    </dgm:pt>
    <dgm:pt modelId="{A264530F-7C8A-4E87-8D3B-A56AF8560867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002060"/>
              </a:solidFill>
              <a:effectLst/>
            </a:rPr>
            <a:t>Первинне</a:t>
          </a:r>
          <a:r>
            <a:rPr lang="en-US" sz="2000" b="1" dirty="0" smtClean="0">
              <a:solidFill>
                <a:srgbClr val="002060"/>
              </a:solidFill>
              <a:effectLst/>
            </a:rPr>
            <a:t> </a:t>
          </a:r>
          <a:r>
            <a:rPr lang="uk-UA" b="1" dirty="0" smtClean="0">
              <a:solidFill>
                <a:srgbClr val="002060"/>
              </a:solidFill>
              <a:effectLst/>
            </a:rPr>
            <a:t>закріплення у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uk-UA" b="1" dirty="0" smtClean="0">
              <a:solidFill>
                <a:srgbClr val="002060"/>
              </a:solidFill>
              <a:effectLst/>
            </a:rPr>
            <a:t>зовнішньому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uk-UA" b="1" dirty="0" smtClean="0">
              <a:solidFill>
                <a:srgbClr val="002060"/>
              </a:solidFill>
              <a:effectLst/>
            </a:rPr>
            <a:t>мовленні</a:t>
          </a:r>
          <a:endParaRPr lang="ru-RU" sz="2000" b="1" dirty="0">
            <a:solidFill>
              <a:srgbClr val="002060"/>
            </a:solidFill>
            <a:effectLst/>
          </a:endParaRPr>
        </a:p>
      </dgm:t>
    </dgm:pt>
    <dgm:pt modelId="{571129BC-6A8E-46B0-8073-14C0FC070192}" type="parTrans" cxnId="{5C1050EC-F94F-4D6E-B53F-95C1DBB41E67}">
      <dgm:prSet/>
      <dgm:spPr/>
      <dgm:t>
        <a:bodyPr/>
        <a:lstStyle/>
        <a:p>
          <a:endParaRPr lang="ru-RU" b="1">
            <a:solidFill>
              <a:srgbClr val="002060"/>
            </a:solidFill>
            <a:effectLst/>
          </a:endParaRPr>
        </a:p>
      </dgm:t>
    </dgm:pt>
    <dgm:pt modelId="{217DC79F-D35C-41AC-AC87-C8F318000E9A}" type="sibTrans" cxnId="{5C1050EC-F94F-4D6E-B53F-95C1DBB41E67}">
      <dgm:prSet/>
      <dgm:spPr/>
      <dgm:t>
        <a:bodyPr/>
        <a:lstStyle/>
        <a:p>
          <a:endParaRPr lang="ru-RU" b="1">
            <a:solidFill>
              <a:srgbClr val="002060"/>
            </a:solidFill>
            <a:effectLst/>
          </a:endParaRPr>
        </a:p>
      </dgm:t>
    </dgm:pt>
    <dgm:pt modelId="{F15AEDBA-87F3-4587-B50F-2E62D3641D48}">
      <dgm:prSet phldrT="[Текст]" custT="1"/>
      <dgm:spPr/>
      <dgm:t>
        <a:bodyPr/>
        <a:lstStyle/>
        <a:p>
          <a:r>
            <a:rPr lang="uk-UA" sz="2000" b="1" smtClean="0">
              <a:solidFill>
                <a:srgbClr val="002060"/>
              </a:solidFill>
              <a:effectLst/>
            </a:rPr>
            <a:t>Самостійна робота з самоперевіркою</a:t>
          </a:r>
          <a:endParaRPr lang="ru-RU" sz="2000" b="1" dirty="0">
            <a:solidFill>
              <a:srgbClr val="002060"/>
            </a:solidFill>
            <a:effectLst/>
          </a:endParaRPr>
        </a:p>
      </dgm:t>
    </dgm:pt>
    <dgm:pt modelId="{C0B0699D-8CE7-4EE3-8BC2-34E3F5B06545}" type="parTrans" cxnId="{3E3032B7-8538-464B-A46E-5F7695ED128A}">
      <dgm:prSet/>
      <dgm:spPr/>
      <dgm:t>
        <a:bodyPr/>
        <a:lstStyle/>
        <a:p>
          <a:endParaRPr lang="ru-RU" b="1">
            <a:solidFill>
              <a:srgbClr val="002060"/>
            </a:solidFill>
            <a:effectLst/>
          </a:endParaRPr>
        </a:p>
      </dgm:t>
    </dgm:pt>
    <dgm:pt modelId="{D978EDF4-892A-4EE2-B057-17DA17881B5C}" type="sibTrans" cxnId="{3E3032B7-8538-464B-A46E-5F7695ED128A}">
      <dgm:prSet/>
      <dgm:spPr/>
      <dgm:t>
        <a:bodyPr/>
        <a:lstStyle/>
        <a:p>
          <a:endParaRPr lang="ru-RU" b="1">
            <a:solidFill>
              <a:srgbClr val="002060"/>
            </a:solidFill>
            <a:effectLst/>
          </a:endParaRPr>
        </a:p>
      </dgm:t>
    </dgm:pt>
    <dgm:pt modelId="{EB1CB0C8-B64F-4900-A9E5-B4E92DDE051F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002060"/>
              </a:solidFill>
              <a:effectLst/>
            </a:rPr>
            <a:t>Включення у систему знань і повторення </a:t>
          </a:r>
          <a:endParaRPr lang="ru-RU" sz="2000" b="1" dirty="0">
            <a:solidFill>
              <a:srgbClr val="002060"/>
            </a:solidFill>
            <a:effectLst/>
          </a:endParaRPr>
        </a:p>
      </dgm:t>
    </dgm:pt>
    <dgm:pt modelId="{B8E83B2A-850B-4094-90E6-10B5C3C4B750}" type="parTrans" cxnId="{8B49C813-5E6D-490E-BF0E-E61D5D7CB23B}">
      <dgm:prSet/>
      <dgm:spPr/>
      <dgm:t>
        <a:bodyPr/>
        <a:lstStyle/>
        <a:p>
          <a:endParaRPr lang="ru-RU" b="1">
            <a:solidFill>
              <a:srgbClr val="002060"/>
            </a:solidFill>
            <a:effectLst/>
          </a:endParaRPr>
        </a:p>
      </dgm:t>
    </dgm:pt>
    <dgm:pt modelId="{B634F0F7-EF1B-4FFB-8CFC-DCC463E7EAFD}" type="sibTrans" cxnId="{8B49C813-5E6D-490E-BF0E-E61D5D7CB23B}">
      <dgm:prSet/>
      <dgm:spPr/>
      <dgm:t>
        <a:bodyPr/>
        <a:lstStyle/>
        <a:p>
          <a:endParaRPr lang="ru-RU" b="1">
            <a:solidFill>
              <a:srgbClr val="002060"/>
            </a:solidFill>
            <a:effectLst/>
          </a:endParaRPr>
        </a:p>
      </dgm:t>
    </dgm:pt>
    <dgm:pt modelId="{7769FC71-2599-4ED3-91D9-18CF59224136}" type="pres">
      <dgm:prSet presAssocID="{BA6F4C3F-4A91-4547-9E50-4B696057C2EF}" presName="diagram" presStyleCnt="0">
        <dgm:presLayoutVars>
          <dgm:dir/>
          <dgm:resizeHandles val="exact"/>
        </dgm:presLayoutVars>
      </dgm:prSet>
      <dgm:spPr/>
    </dgm:pt>
    <dgm:pt modelId="{B892206D-5140-4EB7-88A0-5BE48C3BE45B}" type="pres">
      <dgm:prSet presAssocID="{CB05EAC9-3316-4096-BD4E-D4A204CCAF60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39D3C-EEFF-4119-AC3F-A5CB921ED888}" type="pres">
      <dgm:prSet presAssocID="{E7D51755-B204-42F2-BC6B-30E092A67E90}" presName="sibTrans" presStyleCnt="0"/>
      <dgm:spPr/>
    </dgm:pt>
    <dgm:pt modelId="{CC88E430-07E3-4E65-8B99-0AEF26A4A6A1}" type="pres">
      <dgm:prSet presAssocID="{62F2B940-77AF-483B-B62A-A2EC679131C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5C85FC-CCB3-4394-845C-1BDFFD938B6E}" type="pres">
      <dgm:prSet presAssocID="{BBB004B4-9824-4AF2-868D-D740B48FF327}" presName="sibTrans" presStyleCnt="0"/>
      <dgm:spPr/>
    </dgm:pt>
    <dgm:pt modelId="{D663BA86-3C5E-4AFE-90C3-3E61259F857D}" type="pres">
      <dgm:prSet presAssocID="{6F823ED8-CEDD-495E-B09D-B24E978B7DC8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3B049-97A5-4035-9E2E-4C4F1AACA13A}" type="pres">
      <dgm:prSet presAssocID="{BC86105C-72DF-491A-882A-8F3B96BAA352}" presName="sibTrans" presStyleCnt="0"/>
      <dgm:spPr/>
    </dgm:pt>
    <dgm:pt modelId="{E1A4711F-55E4-40CC-A0FD-15616915DDC7}" type="pres">
      <dgm:prSet presAssocID="{30D04B78-F145-4076-9F47-4113AA64CF04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BF6FA7-F111-4C42-9C46-63467498A86D}" type="pres">
      <dgm:prSet presAssocID="{5104E1ED-B1DE-4719-82D1-AEE8AE2854AA}" presName="sibTrans" presStyleCnt="0"/>
      <dgm:spPr/>
    </dgm:pt>
    <dgm:pt modelId="{A82B960E-51E9-4ECF-9AC3-FF87FF4642E5}" type="pres">
      <dgm:prSet presAssocID="{A264530F-7C8A-4E87-8D3B-A56AF8560867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F267C-49D0-4B89-8FC4-DD21A13E33E9}" type="pres">
      <dgm:prSet presAssocID="{217DC79F-D35C-41AC-AC87-C8F318000E9A}" presName="sibTrans" presStyleCnt="0"/>
      <dgm:spPr/>
    </dgm:pt>
    <dgm:pt modelId="{2141E479-EFAC-4685-9FBE-2E9A539306EA}" type="pres">
      <dgm:prSet presAssocID="{F15AEDBA-87F3-4587-B50F-2E62D3641D48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D481D1-4A60-4395-83EC-4C9361953115}" type="pres">
      <dgm:prSet presAssocID="{D978EDF4-892A-4EE2-B057-17DA17881B5C}" presName="sibTrans" presStyleCnt="0"/>
      <dgm:spPr/>
    </dgm:pt>
    <dgm:pt modelId="{0D995DCD-E749-4A98-99B9-D608B8F375F5}" type="pres">
      <dgm:prSet presAssocID="{EB1CB0C8-B64F-4900-A9E5-B4E92DDE051F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3F4227-9D52-46BA-B228-F76C280CAE5C}" type="pres">
      <dgm:prSet presAssocID="{B634F0F7-EF1B-4FFB-8CFC-DCC463E7EAFD}" presName="sibTrans" presStyleCnt="0"/>
      <dgm:spPr/>
    </dgm:pt>
    <dgm:pt modelId="{2D15C364-250F-48ED-BD01-203FCFD71E69}" type="pres">
      <dgm:prSet presAssocID="{C7A707FE-7C25-4AF0-9A4F-1886873C5596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0DD249-6DB5-4905-8E8C-5E841D9D43BC}" srcId="{BA6F4C3F-4A91-4547-9E50-4B696057C2EF}" destId="{CB05EAC9-3316-4096-BD4E-D4A204CCAF60}" srcOrd="0" destOrd="0" parTransId="{58CB62B7-1F86-4826-B9DC-C0E60D63840A}" sibTransId="{E7D51755-B204-42F2-BC6B-30E092A67E90}"/>
    <dgm:cxn modelId="{39FE9F92-43BA-4C68-B7A0-A212A288B305}" srcId="{BA6F4C3F-4A91-4547-9E50-4B696057C2EF}" destId="{C7A707FE-7C25-4AF0-9A4F-1886873C5596}" srcOrd="7" destOrd="0" parTransId="{2C5F0D87-9FFC-4AC4-8113-0E3468574F48}" sibTransId="{6C808336-2936-41CD-9389-8199DBE9E1D2}"/>
    <dgm:cxn modelId="{8B49C813-5E6D-490E-BF0E-E61D5D7CB23B}" srcId="{BA6F4C3F-4A91-4547-9E50-4B696057C2EF}" destId="{EB1CB0C8-B64F-4900-A9E5-B4E92DDE051F}" srcOrd="6" destOrd="0" parTransId="{B8E83B2A-850B-4094-90E6-10B5C3C4B750}" sibTransId="{B634F0F7-EF1B-4FFB-8CFC-DCC463E7EAFD}"/>
    <dgm:cxn modelId="{5C1050EC-F94F-4D6E-B53F-95C1DBB41E67}" srcId="{BA6F4C3F-4A91-4547-9E50-4B696057C2EF}" destId="{A264530F-7C8A-4E87-8D3B-A56AF8560867}" srcOrd="4" destOrd="0" parTransId="{571129BC-6A8E-46B0-8073-14C0FC070192}" sibTransId="{217DC79F-D35C-41AC-AC87-C8F318000E9A}"/>
    <dgm:cxn modelId="{6EBD8897-3258-4C52-8788-A0AC9EDBA2BC}" srcId="{BA6F4C3F-4A91-4547-9E50-4B696057C2EF}" destId="{30D04B78-F145-4076-9F47-4113AA64CF04}" srcOrd="3" destOrd="0" parTransId="{CF6B549B-402C-4D3E-B24B-C819B744066C}" sibTransId="{5104E1ED-B1DE-4719-82D1-AEE8AE2854AA}"/>
    <dgm:cxn modelId="{FE8E8A7F-8DDD-44CD-A33C-971096600E38}" type="presOf" srcId="{A264530F-7C8A-4E87-8D3B-A56AF8560867}" destId="{A82B960E-51E9-4ECF-9AC3-FF87FF4642E5}" srcOrd="0" destOrd="0" presId="urn:microsoft.com/office/officeart/2005/8/layout/default"/>
    <dgm:cxn modelId="{0FE0747D-4348-4DA4-8285-F1E5A3C685F3}" type="presOf" srcId="{6F823ED8-CEDD-495E-B09D-B24E978B7DC8}" destId="{D663BA86-3C5E-4AFE-90C3-3E61259F857D}" srcOrd="0" destOrd="0" presId="urn:microsoft.com/office/officeart/2005/8/layout/default"/>
    <dgm:cxn modelId="{1D0712B3-F443-4BB6-93CB-52007EE28478}" type="presOf" srcId="{F15AEDBA-87F3-4587-B50F-2E62D3641D48}" destId="{2141E479-EFAC-4685-9FBE-2E9A539306EA}" srcOrd="0" destOrd="0" presId="urn:microsoft.com/office/officeart/2005/8/layout/default"/>
    <dgm:cxn modelId="{F14666CA-06D0-4DE1-9300-E6FEA83A5330}" type="presOf" srcId="{BA6F4C3F-4A91-4547-9E50-4B696057C2EF}" destId="{7769FC71-2599-4ED3-91D9-18CF59224136}" srcOrd="0" destOrd="0" presId="urn:microsoft.com/office/officeart/2005/8/layout/default"/>
    <dgm:cxn modelId="{BACEE0ED-FC72-4D1C-A97D-939C83D57E6A}" type="presOf" srcId="{CB05EAC9-3316-4096-BD4E-D4A204CCAF60}" destId="{B892206D-5140-4EB7-88A0-5BE48C3BE45B}" srcOrd="0" destOrd="0" presId="urn:microsoft.com/office/officeart/2005/8/layout/default"/>
    <dgm:cxn modelId="{BC5C9481-E46A-43C3-B269-BB970BBD7347}" type="presOf" srcId="{62F2B940-77AF-483B-B62A-A2EC679131CC}" destId="{CC88E430-07E3-4E65-8B99-0AEF26A4A6A1}" srcOrd="0" destOrd="0" presId="urn:microsoft.com/office/officeart/2005/8/layout/default"/>
    <dgm:cxn modelId="{7993AF4A-0095-4993-BED4-95441A7619A7}" type="presOf" srcId="{C7A707FE-7C25-4AF0-9A4F-1886873C5596}" destId="{2D15C364-250F-48ED-BD01-203FCFD71E69}" srcOrd="0" destOrd="0" presId="urn:microsoft.com/office/officeart/2005/8/layout/default"/>
    <dgm:cxn modelId="{B3390E12-0883-47FB-8500-41B6062D0051}" srcId="{BA6F4C3F-4A91-4547-9E50-4B696057C2EF}" destId="{62F2B940-77AF-483B-B62A-A2EC679131CC}" srcOrd="1" destOrd="0" parTransId="{63AB9DD0-FFC7-4016-B952-413D8EF4F2B8}" sibTransId="{BBB004B4-9824-4AF2-868D-D740B48FF327}"/>
    <dgm:cxn modelId="{0DB201F8-17CA-43D8-A944-3D322E5EC189}" srcId="{BA6F4C3F-4A91-4547-9E50-4B696057C2EF}" destId="{6F823ED8-CEDD-495E-B09D-B24E978B7DC8}" srcOrd="2" destOrd="0" parTransId="{9E58B6D8-5DD8-464D-A4EA-488502A9DD8D}" sibTransId="{BC86105C-72DF-491A-882A-8F3B96BAA352}"/>
    <dgm:cxn modelId="{3E3032B7-8538-464B-A46E-5F7695ED128A}" srcId="{BA6F4C3F-4A91-4547-9E50-4B696057C2EF}" destId="{F15AEDBA-87F3-4587-B50F-2E62D3641D48}" srcOrd="5" destOrd="0" parTransId="{C0B0699D-8CE7-4EE3-8BC2-34E3F5B06545}" sibTransId="{D978EDF4-892A-4EE2-B057-17DA17881B5C}"/>
    <dgm:cxn modelId="{0DC9C1F1-B92B-4B28-9FFD-8337732BE5DA}" type="presOf" srcId="{EB1CB0C8-B64F-4900-A9E5-B4E92DDE051F}" destId="{0D995DCD-E749-4A98-99B9-D608B8F375F5}" srcOrd="0" destOrd="0" presId="urn:microsoft.com/office/officeart/2005/8/layout/default"/>
    <dgm:cxn modelId="{B6368CE4-AE60-413A-9633-DC764674701B}" type="presOf" srcId="{30D04B78-F145-4076-9F47-4113AA64CF04}" destId="{E1A4711F-55E4-40CC-A0FD-15616915DDC7}" srcOrd="0" destOrd="0" presId="urn:microsoft.com/office/officeart/2005/8/layout/default"/>
    <dgm:cxn modelId="{BDE98B34-D040-40AE-A754-BC554E264F50}" type="presParOf" srcId="{7769FC71-2599-4ED3-91D9-18CF59224136}" destId="{B892206D-5140-4EB7-88A0-5BE48C3BE45B}" srcOrd="0" destOrd="0" presId="urn:microsoft.com/office/officeart/2005/8/layout/default"/>
    <dgm:cxn modelId="{87BCA914-6206-4A31-8A0D-9AEA088C0761}" type="presParOf" srcId="{7769FC71-2599-4ED3-91D9-18CF59224136}" destId="{0BF39D3C-EEFF-4119-AC3F-A5CB921ED888}" srcOrd="1" destOrd="0" presId="urn:microsoft.com/office/officeart/2005/8/layout/default"/>
    <dgm:cxn modelId="{999E6375-DF66-401B-8EFF-7B6E46C4DB46}" type="presParOf" srcId="{7769FC71-2599-4ED3-91D9-18CF59224136}" destId="{CC88E430-07E3-4E65-8B99-0AEF26A4A6A1}" srcOrd="2" destOrd="0" presId="urn:microsoft.com/office/officeart/2005/8/layout/default"/>
    <dgm:cxn modelId="{ACBF1CC4-EC41-463A-B71F-121CD0A217AE}" type="presParOf" srcId="{7769FC71-2599-4ED3-91D9-18CF59224136}" destId="{B95C85FC-CCB3-4394-845C-1BDFFD938B6E}" srcOrd="3" destOrd="0" presId="urn:microsoft.com/office/officeart/2005/8/layout/default"/>
    <dgm:cxn modelId="{52077E07-29A8-418D-9985-328B0FB32FC2}" type="presParOf" srcId="{7769FC71-2599-4ED3-91D9-18CF59224136}" destId="{D663BA86-3C5E-4AFE-90C3-3E61259F857D}" srcOrd="4" destOrd="0" presId="urn:microsoft.com/office/officeart/2005/8/layout/default"/>
    <dgm:cxn modelId="{8AA85C57-C58A-4DC2-9AF6-1272DCA41403}" type="presParOf" srcId="{7769FC71-2599-4ED3-91D9-18CF59224136}" destId="{F013B049-97A5-4035-9E2E-4C4F1AACA13A}" srcOrd="5" destOrd="0" presId="urn:microsoft.com/office/officeart/2005/8/layout/default"/>
    <dgm:cxn modelId="{272B31D8-F132-4034-9DAC-9D6C5E2BBC4B}" type="presParOf" srcId="{7769FC71-2599-4ED3-91D9-18CF59224136}" destId="{E1A4711F-55E4-40CC-A0FD-15616915DDC7}" srcOrd="6" destOrd="0" presId="urn:microsoft.com/office/officeart/2005/8/layout/default"/>
    <dgm:cxn modelId="{CC0427FB-2597-4B6A-8E40-E0E2D771F617}" type="presParOf" srcId="{7769FC71-2599-4ED3-91D9-18CF59224136}" destId="{54BF6FA7-F111-4C42-9C46-63467498A86D}" srcOrd="7" destOrd="0" presId="urn:microsoft.com/office/officeart/2005/8/layout/default"/>
    <dgm:cxn modelId="{241768F7-D864-45C2-8468-C801DED65C6D}" type="presParOf" srcId="{7769FC71-2599-4ED3-91D9-18CF59224136}" destId="{A82B960E-51E9-4ECF-9AC3-FF87FF4642E5}" srcOrd="8" destOrd="0" presId="urn:microsoft.com/office/officeart/2005/8/layout/default"/>
    <dgm:cxn modelId="{8BB96107-FB84-43EF-A63E-F00DABA54553}" type="presParOf" srcId="{7769FC71-2599-4ED3-91D9-18CF59224136}" destId="{63FF267C-49D0-4B89-8FC4-DD21A13E33E9}" srcOrd="9" destOrd="0" presId="urn:microsoft.com/office/officeart/2005/8/layout/default"/>
    <dgm:cxn modelId="{EE0D0F1D-1828-4C91-B458-E148CEE88AC2}" type="presParOf" srcId="{7769FC71-2599-4ED3-91D9-18CF59224136}" destId="{2141E479-EFAC-4685-9FBE-2E9A539306EA}" srcOrd="10" destOrd="0" presId="urn:microsoft.com/office/officeart/2005/8/layout/default"/>
    <dgm:cxn modelId="{8CB0E73A-4D96-4A2C-AC5F-9557CDDA203C}" type="presParOf" srcId="{7769FC71-2599-4ED3-91D9-18CF59224136}" destId="{24D481D1-4A60-4395-83EC-4C9361953115}" srcOrd="11" destOrd="0" presId="urn:microsoft.com/office/officeart/2005/8/layout/default"/>
    <dgm:cxn modelId="{29642636-B081-4C94-922D-60A0FC9A437E}" type="presParOf" srcId="{7769FC71-2599-4ED3-91D9-18CF59224136}" destId="{0D995DCD-E749-4A98-99B9-D608B8F375F5}" srcOrd="12" destOrd="0" presId="urn:microsoft.com/office/officeart/2005/8/layout/default"/>
    <dgm:cxn modelId="{9DF545AF-9FD3-43EF-8A47-8558A9D015BE}" type="presParOf" srcId="{7769FC71-2599-4ED3-91D9-18CF59224136}" destId="{413F4227-9D52-46BA-B228-F76C280CAE5C}" srcOrd="13" destOrd="0" presId="urn:microsoft.com/office/officeart/2005/8/layout/default"/>
    <dgm:cxn modelId="{F770D789-3A83-4B0C-B5D6-30FF4A27DB03}" type="presParOf" srcId="{7769FC71-2599-4ED3-91D9-18CF59224136}" destId="{2D15C364-250F-48ED-BD01-203FCFD71E6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5F9C9A-72BA-4D81-A507-3B9AAFB2846F}" type="doc">
      <dgm:prSet loTypeId="urn:microsoft.com/office/officeart/2005/8/layout/bProcess4" loCatId="process" qsTypeId="urn:microsoft.com/office/officeart/2005/8/quickstyle/3d7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5578643-7EE4-4AA6-9855-BF0CE0B7F391}">
      <dgm:prSet phldrT="[Текст]" custT="1"/>
      <dgm:spPr/>
      <dgm:t>
        <a:bodyPr/>
        <a:lstStyle/>
        <a:p>
          <a:r>
            <a:rPr lang="uk-UA" sz="1800" b="1" smtClean="0">
              <a:solidFill>
                <a:srgbClr val="002060"/>
              </a:solidFill>
            </a:rPr>
            <a:t>1.Самовизначен-ня до діяльності.</a:t>
          </a:r>
          <a:endParaRPr lang="ru-RU" sz="1800" b="1" dirty="0">
            <a:solidFill>
              <a:srgbClr val="002060"/>
            </a:solidFill>
          </a:endParaRPr>
        </a:p>
      </dgm:t>
    </dgm:pt>
    <dgm:pt modelId="{930A1F99-D8D4-442D-81A2-B460AC860388}" type="parTrans" cxnId="{CB31FD62-61EC-4839-A3D8-BC06D5D70BC8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37D5104C-73EF-4502-935C-E5FCDA54C4BD}" type="sibTrans" cxnId="{CB31FD62-61EC-4839-A3D8-BC06D5D70BC8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3D07A575-5C47-4375-8906-65C0FC968D10}">
      <dgm:prSet phldrT="[Текст]" custT="1"/>
      <dgm:spPr/>
      <dgm:t>
        <a:bodyPr/>
        <a:lstStyle/>
        <a:p>
          <a:r>
            <a:rPr lang="uk-UA" sz="1800" b="1" smtClean="0">
              <a:solidFill>
                <a:srgbClr val="002060"/>
              </a:solidFill>
            </a:rPr>
            <a:t>2. Самостійна діяльність за відомою нормою, проблема.</a:t>
          </a:r>
          <a:endParaRPr lang="ru-RU" sz="1800" b="1" dirty="0">
            <a:solidFill>
              <a:srgbClr val="002060"/>
            </a:solidFill>
          </a:endParaRPr>
        </a:p>
      </dgm:t>
    </dgm:pt>
    <dgm:pt modelId="{4F93C20C-174D-4DD4-8FB5-8AF52F679E37}" type="parTrans" cxnId="{7197A746-7AE2-4265-8C17-97A416BE20CD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4F15E83B-686E-4816-959A-30E2C5339749}" type="sibTrans" cxnId="{7197A746-7AE2-4265-8C17-97A416BE20CD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065A84DD-C6AF-4BF7-BAED-30FA6D2CC5E6}">
      <dgm:prSet phldrT="[Текст]" custT="1"/>
      <dgm:spPr/>
      <dgm:t>
        <a:bodyPr/>
        <a:lstStyle/>
        <a:p>
          <a:r>
            <a:rPr lang="uk-UA" sz="1800" b="1" smtClean="0">
              <a:solidFill>
                <a:srgbClr val="002060"/>
              </a:solidFill>
            </a:rPr>
            <a:t>3. Дослідження діяльності за відомою нормою.</a:t>
          </a:r>
          <a:endParaRPr lang="ru-RU" sz="1800" b="1" dirty="0">
            <a:solidFill>
              <a:srgbClr val="002060"/>
            </a:solidFill>
          </a:endParaRPr>
        </a:p>
      </dgm:t>
    </dgm:pt>
    <dgm:pt modelId="{AF77A90A-804B-49EC-BCD9-841A6CC1E80C}" type="parTrans" cxnId="{35BB16C6-729D-44E3-B20E-118F728D636F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04AE3846-A789-4CC8-8A76-FE9361CBA3A6}" type="sibTrans" cxnId="{35BB16C6-729D-44E3-B20E-118F728D636F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1AB0D779-5BBC-4A5D-97D7-7ED0F1F31192}">
      <dgm:prSet phldrT="[Текст]" custT="1"/>
      <dgm:spPr/>
      <dgm:t>
        <a:bodyPr/>
        <a:lstStyle/>
        <a:p>
          <a:r>
            <a:rPr lang="uk-UA" sz="1800" b="1" smtClean="0">
              <a:solidFill>
                <a:srgbClr val="002060"/>
              </a:solidFill>
            </a:rPr>
            <a:t>4. Критика відомої норми.</a:t>
          </a:r>
          <a:endParaRPr lang="ru-RU" sz="1800" b="1" dirty="0">
            <a:solidFill>
              <a:srgbClr val="002060"/>
            </a:solidFill>
          </a:endParaRPr>
        </a:p>
      </dgm:t>
    </dgm:pt>
    <dgm:pt modelId="{01753678-F538-477A-BDB6-C38CA7D7B5BE}" type="parTrans" cxnId="{5312374E-49EF-4669-8A71-ABBEF5A2CF50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93EF1B34-3CA3-4A25-8329-42A6B7059137}" type="sibTrans" cxnId="{5312374E-49EF-4669-8A71-ABBEF5A2CF50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6A9F4608-AFA8-477E-AD34-3C8A05B5AC8F}">
      <dgm:prSet phldrT="[Текст]" custT="1"/>
      <dgm:spPr/>
      <dgm:t>
        <a:bodyPr/>
        <a:lstStyle/>
        <a:p>
          <a:r>
            <a:rPr lang="uk-UA" sz="1800" b="1" smtClean="0">
              <a:solidFill>
                <a:srgbClr val="002060"/>
              </a:solidFill>
            </a:rPr>
            <a:t>5. Побудова нової норми діяльності.</a:t>
          </a:r>
          <a:endParaRPr lang="ru-RU" sz="1800" b="1" dirty="0">
            <a:solidFill>
              <a:srgbClr val="002060"/>
            </a:solidFill>
          </a:endParaRPr>
        </a:p>
      </dgm:t>
    </dgm:pt>
    <dgm:pt modelId="{361F296D-54CD-4824-9499-9ED0561FFFC8}" type="parTrans" cxnId="{88E447FA-7E2E-472B-9302-181C74F8F875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3E8BF358-BCB8-4F7D-985D-32A4AD2A0843}" type="sibTrans" cxnId="{88E447FA-7E2E-472B-9302-181C74F8F875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85647F10-B127-49F2-BC8E-54798650FE63}">
      <dgm:prSet phldrT="[Текст]" custT="1"/>
      <dgm:spPr/>
      <dgm:t>
        <a:bodyPr/>
        <a:lstStyle/>
        <a:p>
          <a:r>
            <a:rPr lang="uk-UA" sz="1800" b="1" smtClean="0">
              <a:solidFill>
                <a:srgbClr val="002060"/>
              </a:solidFill>
            </a:rPr>
            <a:t>6. Використання нової норми для рішення проблеми.</a:t>
          </a:r>
          <a:endParaRPr lang="ru-RU" sz="1800" b="1" dirty="0">
            <a:solidFill>
              <a:srgbClr val="002060"/>
            </a:solidFill>
          </a:endParaRPr>
        </a:p>
      </dgm:t>
    </dgm:pt>
    <dgm:pt modelId="{D33C709D-2548-4C89-A3F4-19507972E327}" type="parTrans" cxnId="{BC9DDC7D-32BE-4BC4-8EA6-20EE9291C90B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72E66A4A-0C77-4603-A189-BAEE091726E0}" type="sibTrans" cxnId="{BC9DDC7D-32BE-4BC4-8EA6-20EE9291C90B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D9C60F42-E771-40DB-BCDA-E0FD057A236B}">
      <dgm:prSet phldrT="[Текст]" custT="1"/>
      <dgm:spPr/>
      <dgm:t>
        <a:bodyPr/>
        <a:lstStyle/>
        <a:p>
          <a:r>
            <a:rPr lang="uk-UA" sz="1800" b="1" smtClean="0">
              <a:solidFill>
                <a:srgbClr val="002060"/>
              </a:solidFill>
            </a:rPr>
            <a:t>7. Фіксування нової норми у зовнішньому мовленні.</a:t>
          </a:r>
          <a:endParaRPr lang="ru-RU" sz="1800" b="1" dirty="0">
            <a:solidFill>
              <a:srgbClr val="002060"/>
            </a:solidFill>
          </a:endParaRPr>
        </a:p>
      </dgm:t>
    </dgm:pt>
    <dgm:pt modelId="{BACADB02-FC59-4FDF-8B5F-E16C05F571A5}" type="parTrans" cxnId="{9BC0F58C-F0E0-44DF-9424-AB7AE9E25EF6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8F2392E5-073F-45A7-872E-50897337653F}" type="sibTrans" cxnId="{9BC0F58C-F0E0-44DF-9424-AB7AE9E25EF6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915E2366-8FC2-4CD2-B2B7-0D054D57F9E1}">
      <dgm:prSet phldrT="[Текст]" custT="1"/>
      <dgm:spPr/>
      <dgm:t>
        <a:bodyPr/>
        <a:lstStyle/>
        <a:p>
          <a:r>
            <a:rPr lang="uk-UA" sz="1800" b="1" smtClean="0">
              <a:solidFill>
                <a:srgbClr val="002060"/>
              </a:solidFill>
            </a:rPr>
            <a:t>8. Самоконтроль дії за новою нормою.</a:t>
          </a:r>
          <a:endParaRPr lang="ru-RU" sz="1800" b="1" dirty="0">
            <a:solidFill>
              <a:srgbClr val="002060"/>
            </a:solidFill>
          </a:endParaRPr>
        </a:p>
      </dgm:t>
    </dgm:pt>
    <dgm:pt modelId="{0689B766-42B1-4371-94F3-EEFCF0CC6640}" type="parTrans" cxnId="{2A2DB3FC-6740-4251-BA59-7C6605932941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29D0963B-A2F0-44C8-9E27-3531F376A45F}" type="sibTrans" cxnId="{2A2DB3FC-6740-4251-BA59-7C6605932941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8C4E3A3F-4E65-48AA-91DA-D60909B9F3D2}">
      <dgm:prSet phldrT="[Текст]" custT="1"/>
      <dgm:spPr/>
      <dgm:t>
        <a:bodyPr/>
        <a:lstStyle/>
        <a:p>
          <a:r>
            <a:rPr lang="uk-UA" sz="1800" b="1" smtClean="0">
              <a:solidFill>
                <a:srgbClr val="002060"/>
              </a:solidFill>
            </a:rPr>
            <a:t>9. Включення нової норми у систему знань.</a:t>
          </a:r>
          <a:endParaRPr lang="ru-RU" sz="1800" b="1" dirty="0">
            <a:solidFill>
              <a:srgbClr val="002060"/>
            </a:solidFill>
          </a:endParaRPr>
        </a:p>
      </dgm:t>
    </dgm:pt>
    <dgm:pt modelId="{F1518BBB-74C8-458F-9404-6086AA5F3EC4}" type="parTrans" cxnId="{003C20D0-AC55-4B17-A452-E134B9A6D5B7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E62D3AD3-F55E-45A5-BB18-A2C819F92795}" type="sibTrans" cxnId="{003C20D0-AC55-4B17-A452-E134B9A6D5B7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A81736CB-63DB-4645-B687-41ABEDE243AD}">
      <dgm:prSet phldrT="[Текст]" custT="1"/>
      <dgm:spPr/>
      <dgm:t>
        <a:bodyPr/>
        <a:lstStyle/>
        <a:p>
          <a:r>
            <a:rPr lang="uk-UA" sz="1800" b="1" smtClean="0">
              <a:solidFill>
                <a:srgbClr val="002060"/>
              </a:solidFill>
            </a:rPr>
            <a:t>12. Фіксування досягнення мети.</a:t>
          </a:r>
          <a:endParaRPr lang="ru-RU" sz="1800" b="1" dirty="0">
            <a:solidFill>
              <a:srgbClr val="002060"/>
            </a:solidFill>
          </a:endParaRPr>
        </a:p>
      </dgm:t>
    </dgm:pt>
    <dgm:pt modelId="{EF702F2F-2F00-4A60-95EF-64385B6BD32F}" type="parTrans" cxnId="{CA7CE6BD-8C72-4709-8367-BA676803F9D7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F7D18B4B-19BA-4E9C-B7DB-8A396D4364E8}" type="sibTrans" cxnId="{CA7CE6BD-8C72-4709-8367-BA676803F9D7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A64E071A-AFB0-49CA-A4F5-C1992D13E6A7}">
      <dgm:prSet phldrT="[Текст]" custT="1"/>
      <dgm:spPr/>
      <dgm:t>
        <a:bodyPr/>
        <a:lstStyle/>
        <a:p>
          <a:r>
            <a:rPr lang="uk-UA" sz="1800" b="1" smtClean="0">
              <a:solidFill>
                <a:srgbClr val="002060"/>
              </a:solidFill>
            </a:rPr>
            <a:t>10. Тренувальні вправи за уже відомими нормами.</a:t>
          </a:r>
          <a:endParaRPr lang="ru-RU" sz="1800" b="1" dirty="0">
            <a:solidFill>
              <a:srgbClr val="002060"/>
            </a:solidFill>
          </a:endParaRPr>
        </a:p>
      </dgm:t>
    </dgm:pt>
    <dgm:pt modelId="{37DA1BD3-FFED-485C-A1C2-0CD2EC96D749}" type="parTrans" cxnId="{9E350F17-C1DD-4030-9A44-A20342B1141F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BBD2388A-EDC9-475B-9553-298999EAD804}" type="sibTrans" cxnId="{9E350F17-C1DD-4030-9A44-A20342B1141F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A2DB7DB0-46D7-4F87-8B5F-0E156CA1BE51}">
      <dgm:prSet phldrT="[Текст]" custT="1"/>
      <dgm:spPr/>
      <dgm:t>
        <a:bodyPr/>
        <a:lstStyle/>
        <a:p>
          <a:r>
            <a:rPr lang="uk-UA" sz="1800" b="1" smtClean="0">
              <a:solidFill>
                <a:srgbClr val="002060"/>
              </a:solidFill>
            </a:rPr>
            <a:t>11. Рефлексив-ний аналіз діяльності: (що виконано і що застосовувалось).</a:t>
          </a:r>
          <a:endParaRPr lang="ru-RU" sz="1800" b="1" dirty="0">
            <a:solidFill>
              <a:srgbClr val="002060"/>
            </a:solidFill>
          </a:endParaRPr>
        </a:p>
      </dgm:t>
    </dgm:pt>
    <dgm:pt modelId="{B3604ADA-66B6-4863-A1D7-05A20841EAFA}" type="parTrans" cxnId="{5E496BCB-AABF-448D-9535-520DAB3A6892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8ADD8227-8350-490F-90D8-DB0A73966070}" type="sibTrans" cxnId="{5E496BCB-AABF-448D-9535-520DAB3A6892}">
      <dgm:prSet/>
      <dgm:spPr/>
      <dgm:t>
        <a:bodyPr/>
        <a:lstStyle/>
        <a:p>
          <a:endParaRPr lang="ru-RU" sz="5400" b="1">
            <a:solidFill>
              <a:srgbClr val="002060"/>
            </a:solidFill>
          </a:endParaRPr>
        </a:p>
      </dgm:t>
    </dgm:pt>
    <dgm:pt modelId="{2F635524-2D5A-44AF-83C3-6C1317FFDFD5}" type="pres">
      <dgm:prSet presAssocID="{5F5F9C9A-72BA-4D81-A507-3B9AAFB2846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D587934-A07B-4EE5-8784-1DB343C39633}" type="pres">
      <dgm:prSet presAssocID="{C5578643-7EE4-4AA6-9855-BF0CE0B7F391}" presName="compNode" presStyleCnt="0"/>
      <dgm:spPr/>
      <dgm:t>
        <a:bodyPr/>
        <a:lstStyle/>
        <a:p>
          <a:endParaRPr lang="ru-RU"/>
        </a:p>
      </dgm:t>
    </dgm:pt>
    <dgm:pt modelId="{20BBA57E-DBDC-4981-9D18-7735520D2202}" type="pres">
      <dgm:prSet presAssocID="{C5578643-7EE4-4AA6-9855-BF0CE0B7F391}" presName="dummyConnPt" presStyleCnt="0"/>
      <dgm:spPr/>
      <dgm:t>
        <a:bodyPr/>
        <a:lstStyle/>
        <a:p>
          <a:endParaRPr lang="ru-RU"/>
        </a:p>
      </dgm:t>
    </dgm:pt>
    <dgm:pt modelId="{D6243BBC-3F15-4272-8D40-669C675E405C}" type="pres">
      <dgm:prSet presAssocID="{C5578643-7EE4-4AA6-9855-BF0CE0B7F391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499D7-B7DD-4C0C-BC31-CB53877A1E81}" type="pres">
      <dgm:prSet presAssocID="{37D5104C-73EF-4502-935C-E5FCDA54C4BD}" presName="sibTrans" presStyleLbl="bgSibTrans2D1" presStyleIdx="0" presStyleCnt="11"/>
      <dgm:spPr/>
      <dgm:t>
        <a:bodyPr/>
        <a:lstStyle/>
        <a:p>
          <a:endParaRPr lang="ru-RU"/>
        </a:p>
      </dgm:t>
    </dgm:pt>
    <dgm:pt modelId="{04AB4F52-AD5B-4C5D-B1CD-E1DE9DADC5D9}" type="pres">
      <dgm:prSet presAssocID="{3D07A575-5C47-4375-8906-65C0FC968D10}" presName="compNode" presStyleCnt="0"/>
      <dgm:spPr/>
      <dgm:t>
        <a:bodyPr/>
        <a:lstStyle/>
        <a:p>
          <a:endParaRPr lang="ru-RU"/>
        </a:p>
      </dgm:t>
    </dgm:pt>
    <dgm:pt modelId="{7CDCB753-5D7D-4822-9B3B-B6CF5FCBEDFB}" type="pres">
      <dgm:prSet presAssocID="{3D07A575-5C47-4375-8906-65C0FC968D10}" presName="dummyConnPt" presStyleCnt="0"/>
      <dgm:spPr/>
      <dgm:t>
        <a:bodyPr/>
        <a:lstStyle/>
        <a:p>
          <a:endParaRPr lang="ru-RU"/>
        </a:p>
      </dgm:t>
    </dgm:pt>
    <dgm:pt modelId="{1DEE5A66-1299-4F8C-AD5E-18D2FA60D9FF}" type="pres">
      <dgm:prSet presAssocID="{3D07A575-5C47-4375-8906-65C0FC968D10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DA1058-306F-4021-A2F6-116F7AE856D4}" type="pres">
      <dgm:prSet presAssocID="{4F15E83B-686E-4816-959A-30E2C5339749}" presName="sibTrans" presStyleLbl="bgSibTrans2D1" presStyleIdx="1" presStyleCnt="11"/>
      <dgm:spPr/>
      <dgm:t>
        <a:bodyPr/>
        <a:lstStyle/>
        <a:p>
          <a:endParaRPr lang="ru-RU"/>
        </a:p>
      </dgm:t>
    </dgm:pt>
    <dgm:pt modelId="{45C9931A-9962-46EC-8B2A-41190D6F611C}" type="pres">
      <dgm:prSet presAssocID="{065A84DD-C6AF-4BF7-BAED-30FA6D2CC5E6}" presName="compNode" presStyleCnt="0"/>
      <dgm:spPr/>
      <dgm:t>
        <a:bodyPr/>
        <a:lstStyle/>
        <a:p>
          <a:endParaRPr lang="ru-RU"/>
        </a:p>
      </dgm:t>
    </dgm:pt>
    <dgm:pt modelId="{84076B94-34B5-4449-B463-62D1D6AC541A}" type="pres">
      <dgm:prSet presAssocID="{065A84DD-C6AF-4BF7-BAED-30FA6D2CC5E6}" presName="dummyConnPt" presStyleCnt="0"/>
      <dgm:spPr/>
      <dgm:t>
        <a:bodyPr/>
        <a:lstStyle/>
        <a:p>
          <a:endParaRPr lang="ru-RU"/>
        </a:p>
      </dgm:t>
    </dgm:pt>
    <dgm:pt modelId="{6014B924-134B-45C1-A90B-3590080DD8AB}" type="pres">
      <dgm:prSet presAssocID="{065A84DD-C6AF-4BF7-BAED-30FA6D2CC5E6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FB608-9113-4C83-89E4-8EF72A85E02C}" type="pres">
      <dgm:prSet presAssocID="{04AE3846-A789-4CC8-8A76-FE9361CBA3A6}" presName="sibTrans" presStyleLbl="bgSibTrans2D1" presStyleIdx="2" presStyleCnt="11"/>
      <dgm:spPr/>
      <dgm:t>
        <a:bodyPr/>
        <a:lstStyle/>
        <a:p>
          <a:endParaRPr lang="ru-RU"/>
        </a:p>
      </dgm:t>
    </dgm:pt>
    <dgm:pt modelId="{92A3B0AC-155B-4FDE-9F8E-3596363A2B46}" type="pres">
      <dgm:prSet presAssocID="{1AB0D779-5BBC-4A5D-97D7-7ED0F1F31192}" presName="compNode" presStyleCnt="0"/>
      <dgm:spPr/>
      <dgm:t>
        <a:bodyPr/>
        <a:lstStyle/>
        <a:p>
          <a:endParaRPr lang="ru-RU"/>
        </a:p>
      </dgm:t>
    </dgm:pt>
    <dgm:pt modelId="{5B0B09CB-E5D7-4461-A844-7E4455AF955B}" type="pres">
      <dgm:prSet presAssocID="{1AB0D779-5BBC-4A5D-97D7-7ED0F1F31192}" presName="dummyConnPt" presStyleCnt="0"/>
      <dgm:spPr/>
      <dgm:t>
        <a:bodyPr/>
        <a:lstStyle/>
        <a:p>
          <a:endParaRPr lang="ru-RU"/>
        </a:p>
      </dgm:t>
    </dgm:pt>
    <dgm:pt modelId="{B98B4DC8-63DC-48D0-B0F5-64058F4A9186}" type="pres">
      <dgm:prSet presAssocID="{1AB0D779-5BBC-4A5D-97D7-7ED0F1F31192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780AB-06C8-48A5-96FB-547525C61313}" type="pres">
      <dgm:prSet presAssocID="{93EF1B34-3CA3-4A25-8329-42A6B7059137}" presName="sibTrans" presStyleLbl="bgSibTrans2D1" presStyleIdx="3" presStyleCnt="11"/>
      <dgm:spPr/>
      <dgm:t>
        <a:bodyPr/>
        <a:lstStyle/>
        <a:p>
          <a:endParaRPr lang="ru-RU"/>
        </a:p>
      </dgm:t>
    </dgm:pt>
    <dgm:pt modelId="{0972D9D6-063F-4D0B-8BC9-4A3B1EEB6C61}" type="pres">
      <dgm:prSet presAssocID="{6A9F4608-AFA8-477E-AD34-3C8A05B5AC8F}" presName="compNode" presStyleCnt="0"/>
      <dgm:spPr/>
      <dgm:t>
        <a:bodyPr/>
        <a:lstStyle/>
        <a:p>
          <a:endParaRPr lang="ru-RU"/>
        </a:p>
      </dgm:t>
    </dgm:pt>
    <dgm:pt modelId="{57253A45-8106-4B17-AB03-33FBE27C72E1}" type="pres">
      <dgm:prSet presAssocID="{6A9F4608-AFA8-477E-AD34-3C8A05B5AC8F}" presName="dummyConnPt" presStyleCnt="0"/>
      <dgm:spPr/>
      <dgm:t>
        <a:bodyPr/>
        <a:lstStyle/>
        <a:p>
          <a:endParaRPr lang="ru-RU"/>
        </a:p>
      </dgm:t>
    </dgm:pt>
    <dgm:pt modelId="{E0E38CFD-C3F6-4FB8-84F5-8717D0F3C17E}" type="pres">
      <dgm:prSet presAssocID="{6A9F4608-AFA8-477E-AD34-3C8A05B5AC8F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CB0BD1-977B-47D2-A4A2-209894156308}" type="pres">
      <dgm:prSet presAssocID="{3E8BF358-BCB8-4F7D-985D-32A4AD2A0843}" presName="sibTrans" presStyleLbl="bgSibTrans2D1" presStyleIdx="4" presStyleCnt="11"/>
      <dgm:spPr/>
      <dgm:t>
        <a:bodyPr/>
        <a:lstStyle/>
        <a:p>
          <a:endParaRPr lang="ru-RU"/>
        </a:p>
      </dgm:t>
    </dgm:pt>
    <dgm:pt modelId="{1809C114-1C22-4E44-8D45-ED2E5FF611DA}" type="pres">
      <dgm:prSet presAssocID="{85647F10-B127-49F2-BC8E-54798650FE63}" presName="compNode" presStyleCnt="0"/>
      <dgm:spPr/>
      <dgm:t>
        <a:bodyPr/>
        <a:lstStyle/>
        <a:p>
          <a:endParaRPr lang="ru-RU"/>
        </a:p>
      </dgm:t>
    </dgm:pt>
    <dgm:pt modelId="{7750D7DB-5586-467E-BCC4-FE99E33A0A31}" type="pres">
      <dgm:prSet presAssocID="{85647F10-B127-49F2-BC8E-54798650FE63}" presName="dummyConnPt" presStyleCnt="0"/>
      <dgm:spPr/>
      <dgm:t>
        <a:bodyPr/>
        <a:lstStyle/>
        <a:p>
          <a:endParaRPr lang="ru-RU"/>
        </a:p>
      </dgm:t>
    </dgm:pt>
    <dgm:pt modelId="{8F3DB574-60C6-42F6-91DE-DB7E5492D7D6}" type="pres">
      <dgm:prSet presAssocID="{85647F10-B127-49F2-BC8E-54798650FE63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B5C292-3EDD-4A51-86CD-A88126A36DE7}" type="pres">
      <dgm:prSet presAssocID="{72E66A4A-0C77-4603-A189-BAEE091726E0}" presName="sibTrans" presStyleLbl="bgSibTrans2D1" presStyleIdx="5" presStyleCnt="11"/>
      <dgm:spPr/>
      <dgm:t>
        <a:bodyPr/>
        <a:lstStyle/>
        <a:p>
          <a:endParaRPr lang="ru-RU"/>
        </a:p>
      </dgm:t>
    </dgm:pt>
    <dgm:pt modelId="{489F32D7-BD1D-4E21-9B73-08E0E8CE5CAE}" type="pres">
      <dgm:prSet presAssocID="{D9C60F42-E771-40DB-BCDA-E0FD057A236B}" presName="compNode" presStyleCnt="0"/>
      <dgm:spPr/>
      <dgm:t>
        <a:bodyPr/>
        <a:lstStyle/>
        <a:p>
          <a:endParaRPr lang="ru-RU"/>
        </a:p>
      </dgm:t>
    </dgm:pt>
    <dgm:pt modelId="{D87D5E2F-647A-424E-884A-E56781326DD7}" type="pres">
      <dgm:prSet presAssocID="{D9C60F42-E771-40DB-BCDA-E0FD057A236B}" presName="dummyConnPt" presStyleCnt="0"/>
      <dgm:spPr/>
      <dgm:t>
        <a:bodyPr/>
        <a:lstStyle/>
        <a:p>
          <a:endParaRPr lang="ru-RU"/>
        </a:p>
      </dgm:t>
    </dgm:pt>
    <dgm:pt modelId="{AD7CBCD2-A0CE-4E64-B1FC-AFC835515643}" type="pres">
      <dgm:prSet presAssocID="{D9C60F42-E771-40DB-BCDA-E0FD057A236B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FB5EC5-ED69-4F46-8DF2-5C96E8145110}" type="pres">
      <dgm:prSet presAssocID="{8F2392E5-073F-45A7-872E-50897337653F}" presName="sibTrans" presStyleLbl="bgSibTrans2D1" presStyleIdx="6" presStyleCnt="11"/>
      <dgm:spPr/>
      <dgm:t>
        <a:bodyPr/>
        <a:lstStyle/>
        <a:p>
          <a:endParaRPr lang="ru-RU"/>
        </a:p>
      </dgm:t>
    </dgm:pt>
    <dgm:pt modelId="{C9935DD7-DB5D-40DF-9ADC-DA92EB8A4C72}" type="pres">
      <dgm:prSet presAssocID="{915E2366-8FC2-4CD2-B2B7-0D054D57F9E1}" presName="compNode" presStyleCnt="0"/>
      <dgm:spPr/>
      <dgm:t>
        <a:bodyPr/>
        <a:lstStyle/>
        <a:p>
          <a:endParaRPr lang="ru-RU"/>
        </a:p>
      </dgm:t>
    </dgm:pt>
    <dgm:pt modelId="{F977C102-D065-42EA-9C6E-7CB9EB052558}" type="pres">
      <dgm:prSet presAssocID="{915E2366-8FC2-4CD2-B2B7-0D054D57F9E1}" presName="dummyConnPt" presStyleCnt="0"/>
      <dgm:spPr/>
      <dgm:t>
        <a:bodyPr/>
        <a:lstStyle/>
        <a:p>
          <a:endParaRPr lang="ru-RU"/>
        </a:p>
      </dgm:t>
    </dgm:pt>
    <dgm:pt modelId="{293468B2-7228-45E0-A3E4-5CD07BCB7383}" type="pres">
      <dgm:prSet presAssocID="{915E2366-8FC2-4CD2-B2B7-0D054D57F9E1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64EA2E-C0DB-4F82-9CB1-4D38D53E575E}" type="pres">
      <dgm:prSet presAssocID="{29D0963B-A2F0-44C8-9E27-3531F376A45F}" presName="sibTrans" presStyleLbl="bgSibTrans2D1" presStyleIdx="7" presStyleCnt="11"/>
      <dgm:spPr/>
      <dgm:t>
        <a:bodyPr/>
        <a:lstStyle/>
        <a:p>
          <a:endParaRPr lang="ru-RU"/>
        </a:p>
      </dgm:t>
    </dgm:pt>
    <dgm:pt modelId="{D6B610C3-8EC0-4B9B-B276-66C3AE9FF97E}" type="pres">
      <dgm:prSet presAssocID="{8C4E3A3F-4E65-48AA-91DA-D60909B9F3D2}" presName="compNode" presStyleCnt="0"/>
      <dgm:spPr/>
      <dgm:t>
        <a:bodyPr/>
        <a:lstStyle/>
        <a:p>
          <a:endParaRPr lang="ru-RU"/>
        </a:p>
      </dgm:t>
    </dgm:pt>
    <dgm:pt modelId="{F3C92146-D4C6-4793-A1A8-31B43D115B2F}" type="pres">
      <dgm:prSet presAssocID="{8C4E3A3F-4E65-48AA-91DA-D60909B9F3D2}" presName="dummyConnPt" presStyleCnt="0"/>
      <dgm:spPr/>
      <dgm:t>
        <a:bodyPr/>
        <a:lstStyle/>
        <a:p>
          <a:endParaRPr lang="ru-RU"/>
        </a:p>
      </dgm:t>
    </dgm:pt>
    <dgm:pt modelId="{3E6ADCFE-FD4A-44E3-8CEC-739A9FAD3BC6}" type="pres">
      <dgm:prSet presAssocID="{8C4E3A3F-4E65-48AA-91DA-D60909B9F3D2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E3A015-B5CC-4A51-82BF-3332A9927B50}" type="pres">
      <dgm:prSet presAssocID="{E62D3AD3-F55E-45A5-BB18-A2C819F92795}" presName="sibTrans" presStyleLbl="bgSibTrans2D1" presStyleIdx="8" presStyleCnt="11"/>
      <dgm:spPr/>
      <dgm:t>
        <a:bodyPr/>
        <a:lstStyle/>
        <a:p>
          <a:endParaRPr lang="ru-RU"/>
        </a:p>
      </dgm:t>
    </dgm:pt>
    <dgm:pt modelId="{E06E044B-2248-4B0B-80E1-59B4ABA10F5B}" type="pres">
      <dgm:prSet presAssocID="{A64E071A-AFB0-49CA-A4F5-C1992D13E6A7}" presName="compNode" presStyleCnt="0"/>
      <dgm:spPr/>
      <dgm:t>
        <a:bodyPr/>
        <a:lstStyle/>
        <a:p>
          <a:endParaRPr lang="ru-RU"/>
        </a:p>
      </dgm:t>
    </dgm:pt>
    <dgm:pt modelId="{6B9921CA-3839-45CF-BDB0-25FD225577C5}" type="pres">
      <dgm:prSet presAssocID="{A64E071A-AFB0-49CA-A4F5-C1992D13E6A7}" presName="dummyConnPt" presStyleCnt="0"/>
      <dgm:spPr/>
      <dgm:t>
        <a:bodyPr/>
        <a:lstStyle/>
        <a:p>
          <a:endParaRPr lang="ru-RU"/>
        </a:p>
      </dgm:t>
    </dgm:pt>
    <dgm:pt modelId="{70C81554-AEFD-43A3-A555-F089166C3759}" type="pres">
      <dgm:prSet presAssocID="{A64E071A-AFB0-49CA-A4F5-C1992D13E6A7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A4DF66-48EA-48B5-A1AC-384D0B911FC7}" type="pres">
      <dgm:prSet presAssocID="{BBD2388A-EDC9-475B-9553-298999EAD804}" presName="sibTrans" presStyleLbl="bgSibTrans2D1" presStyleIdx="9" presStyleCnt="11"/>
      <dgm:spPr/>
      <dgm:t>
        <a:bodyPr/>
        <a:lstStyle/>
        <a:p>
          <a:endParaRPr lang="ru-RU"/>
        </a:p>
      </dgm:t>
    </dgm:pt>
    <dgm:pt modelId="{C3808DE7-FEFF-429D-A3E4-14C9B8BC670C}" type="pres">
      <dgm:prSet presAssocID="{A2DB7DB0-46D7-4F87-8B5F-0E156CA1BE51}" presName="compNode" presStyleCnt="0"/>
      <dgm:spPr/>
      <dgm:t>
        <a:bodyPr/>
        <a:lstStyle/>
        <a:p>
          <a:endParaRPr lang="ru-RU"/>
        </a:p>
      </dgm:t>
    </dgm:pt>
    <dgm:pt modelId="{8A538B21-7DCE-4AF6-A9AA-7AE247C91E00}" type="pres">
      <dgm:prSet presAssocID="{A2DB7DB0-46D7-4F87-8B5F-0E156CA1BE51}" presName="dummyConnPt" presStyleCnt="0"/>
      <dgm:spPr/>
      <dgm:t>
        <a:bodyPr/>
        <a:lstStyle/>
        <a:p>
          <a:endParaRPr lang="ru-RU"/>
        </a:p>
      </dgm:t>
    </dgm:pt>
    <dgm:pt modelId="{40E3DE24-2C7C-4752-9C37-D4F136DD9613}" type="pres">
      <dgm:prSet presAssocID="{A2DB7DB0-46D7-4F87-8B5F-0E156CA1BE51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DD1A43-B344-4480-9F3F-22917A0CEE38}" type="pres">
      <dgm:prSet presAssocID="{8ADD8227-8350-490F-90D8-DB0A73966070}" presName="sibTrans" presStyleLbl="bgSibTrans2D1" presStyleIdx="10" presStyleCnt="11"/>
      <dgm:spPr/>
      <dgm:t>
        <a:bodyPr/>
        <a:lstStyle/>
        <a:p>
          <a:endParaRPr lang="ru-RU"/>
        </a:p>
      </dgm:t>
    </dgm:pt>
    <dgm:pt modelId="{E7BF1497-E846-4CC6-B8D8-3FE7B1D0E197}" type="pres">
      <dgm:prSet presAssocID="{A81736CB-63DB-4645-B687-41ABEDE243AD}" presName="compNode" presStyleCnt="0"/>
      <dgm:spPr/>
      <dgm:t>
        <a:bodyPr/>
        <a:lstStyle/>
        <a:p>
          <a:endParaRPr lang="ru-RU"/>
        </a:p>
      </dgm:t>
    </dgm:pt>
    <dgm:pt modelId="{AE70819B-DAE9-4EBC-A535-5F2BACFF4405}" type="pres">
      <dgm:prSet presAssocID="{A81736CB-63DB-4645-B687-41ABEDE243AD}" presName="dummyConnPt" presStyleCnt="0"/>
      <dgm:spPr/>
      <dgm:t>
        <a:bodyPr/>
        <a:lstStyle/>
        <a:p>
          <a:endParaRPr lang="ru-RU"/>
        </a:p>
      </dgm:t>
    </dgm:pt>
    <dgm:pt modelId="{C9EB6EA8-9BFC-4A04-AAD0-966FD1FD6215}" type="pres">
      <dgm:prSet presAssocID="{A81736CB-63DB-4645-B687-41ABEDE243AD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82E8B0-BF56-4705-B134-F5556B83E890}" type="presOf" srcId="{93EF1B34-3CA3-4A25-8329-42A6B7059137}" destId="{500780AB-06C8-48A5-96FB-547525C61313}" srcOrd="0" destOrd="0" presId="urn:microsoft.com/office/officeart/2005/8/layout/bProcess4"/>
    <dgm:cxn modelId="{02F7EF35-F060-46CA-8533-52E3891C3A0A}" type="presOf" srcId="{85647F10-B127-49F2-BC8E-54798650FE63}" destId="{8F3DB574-60C6-42F6-91DE-DB7E5492D7D6}" srcOrd="0" destOrd="0" presId="urn:microsoft.com/office/officeart/2005/8/layout/bProcess4"/>
    <dgm:cxn modelId="{C2FB13EA-0B0A-4812-BFCE-D3C96107D4C1}" type="presOf" srcId="{D9C60F42-E771-40DB-BCDA-E0FD057A236B}" destId="{AD7CBCD2-A0CE-4E64-B1FC-AFC835515643}" srcOrd="0" destOrd="0" presId="urn:microsoft.com/office/officeart/2005/8/layout/bProcess4"/>
    <dgm:cxn modelId="{003C20D0-AC55-4B17-A452-E134B9A6D5B7}" srcId="{5F5F9C9A-72BA-4D81-A507-3B9AAFB2846F}" destId="{8C4E3A3F-4E65-48AA-91DA-D60909B9F3D2}" srcOrd="8" destOrd="0" parTransId="{F1518BBB-74C8-458F-9404-6086AA5F3EC4}" sibTransId="{E62D3AD3-F55E-45A5-BB18-A2C819F92795}"/>
    <dgm:cxn modelId="{E7031D6A-42A9-4988-9610-7C9FB55D5F08}" type="presOf" srcId="{E62D3AD3-F55E-45A5-BB18-A2C819F92795}" destId="{A2E3A015-B5CC-4A51-82BF-3332A9927B50}" srcOrd="0" destOrd="0" presId="urn:microsoft.com/office/officeart/2005/8/layout/bProcess4"/>
    <dgm:cxn modelId="{B3BE513D-860B-481E-836B-7F9C9B1FA707}" type="presOf" srcId="{3E8BF358-BCB8-4F7D-985D-32A4AD2A0843}" destId="{7ACB0BD1-977B-47D2-A4A2-209894156308}" srcOrd="0" destOrd="0" presId="urn:microsoft.com/office/officeart/2005/8/layout/bProcess4"/>
    <dgm:cxn modelId="{3C6352BE-8296-4391-A86F-0B603C01E42B}" type="presOf" srcId="{8C4E3A3F-4E65-48AA-91DA-D60909B9F3D2}" destId="{3E6ADCFE-FD4A-44E3-8CEC-739A9FAD3BC6}" srcOrd="0" destOrd="0" presId="urn:microsoft.com/office/officeart/2005/8/layout/bProcess4"/>
    <dgm:cxn modelId="{76D2CDB0-72D1-4B59-A603-DF58DF649BF1}" type="presOf" srcId="{A64E071A-AFB0-49CA-A4F5-C1992D13E6A7}" destId="{70C81554-AEFD-43A3-A555-F089166C3759}" srcOrd="0" destOrd="0" presId="urn:microsoft.com/office/officeart/2005/8/layout/bProcess4"/>
    <dgm:cxn modelId="{3B0C319C-8E77-4726-8C31-4A40DF641E61}" type="presOf" srcId="{A2DB7DB0-46D7-4F87-8B5F-0E156CA1BE51}" destId="{40E3DE24-2C7C-4752-9C37-D4F136DD9613}" srcOrd="0" destOrd="0" presId="urn:microsoft.com/office/officeart/2005/8/layout/bProcess4"/>
    <dgm:cxn modelId="{BC9DDC7D-32BE-4BC4-8EA6-20EE9291C90B}" srcId="{5F5F9C9A-72BA-4D81-A507-3B9AAFB2846F}" destId="{85647F10-B127-49F2-BC8E-54798650FE63}" srcOrd="5" destOrd="0" parTransId="{D33C709D-2548-4C89-A3F4-19507972E327}" sibTransId="{72E66A4A-0C77-4603-A189-BAEE091726E0}"/>
    <dgm:cxn modelId="{6D476DC0-4077-4871-B901-A2A6EDF3DB73}" type="presOf" srcId="{C5578643-7EE4-4AA6-9855-BF0CE0B7F391}" destId="{D6243BBC-3F15-4272-8D40-669C675E405C}" srcOrd="0" destOrd="0" presId="urn:microsoft.com/office/officeart/2005/8/layout/bProcess4"/>
    <dgm:cxn modelId="{5ED1D5EC-5C56-4D71-9A56-38227A4B70FC}" type="presOf" srcId="{72E66A4A-0C77-4603-A189-BAEE091726E0}" destId="{E2B5C292-3EDD-4A51-86CD-A88126A36DE7}" srcOrd="0" destOrd="0" presId="urn:microsoft.com/office/officeart/2005/8/layout/bProcess4"/>
    <dgm:cxn modelId="{11D01FB8-1BAA-4884-9F1E-78D4DB3238C6}" type="presOf" srcId="{29D0963B-A2F0-44C8-9E27-3531F376A45F}" destId="{9964EA2E-C0DB-4F82-9CB1-4D38D53E575E}" srcOrd="0" destOrd="0" presId="urn:microsoft.com/office/officeart/2005/8/layout/bProcess4"/>
    <dgm:cxn modelId="{FF5BE711-C34A-477A-8A11-AC7E86453EEE}" type="presOf" srcId="{37D5104C-73EF-4502-935C-E5FCDA54C4BD}" destId="{FE7499D7-B7DD-4C0C-BC31-CB53877A1E81}" srcOrd="0" destOrd="0" presId="urn:microsoft.com/office/officeart/2005/8/layout/bProcess4"/>
    <dgm:cxn modelId="{5312374E-49EF-4669-8A71-ABBEF5A2CF50}" srcId="{5F5F9C9A-72BA-4D81-A507-3B9AAFB2846F}" destId="{1AB0D779-5BBC-4A5D-97D7-7ED0F1F31192}" srcOrd="3" destOrd="0" parTransId="{01753678-F538-477A-BDB6-C38CA7D7B5BE}" sibTransId="{93EF1B34-3CA3-4A25-8329-42A6B7059137}"/>
    <dgm:cxn modelId="{9E350F17-C1DD-4030-9A44-A20342B1141F}" srcId="{5F5F9C9A-72BA-4D81-A507-3B9AAFB2846F}" destId="{A64E071A-AFB0-49CA-A4F5-C1992D13E6A7}" srcOrd="9" destOrd="0" parTransId="{37DA1BD3-FFED-485C-A1C2-0CD2EC96D749}" sibTransId="{BBD2388A-EDC9-475B-9553-298999EAD804}"/>
    <dgm:cxn modelId="{75C9ECFD-76DA-4E8A-80B1-E10F8F0DCD4B}" type="presOf" srcId="{4F15E83B-686E-4816-959A-30E2C5339749}" destId="{F3DA1058-306F-4021-A2F6-116F7AE856D4}" srcOrd="0" destOrd="0" presId="urn:microsoft.com/office/officeart/2005/8/layout/bProcess4"/>
    <dgm:cxn modelId="{9983C67B-B5E3-4DB6-AF7E-1C8FE2763384}" type="presOf" srcId="{BBD2388A-EDC9-475B-9553-298999EAD804}" destId="{BEA4DF66-48EA-48B5-A1AC-384D0B911FC7}" srcOrd="0" destOrd="0" presId="urn:microsoft.com/office/officeart/2005/8/layout/bProcess4"/>
    <dgm:cxn modelId="{2A2DB3FC-6740-4251-BA59-7C6605932941}" srcId="{5F5F9C9A-72BA-4D81-A507-3B9AAFB2846F}" destId="{915E2366-8FC2-4CD2-B2B7-0D054D57F9E1}" srcOrd="7" destOrd="0" parTransId="{0689B766-42B1-4371-94F3-EEFCF0CC6640}" sibTransId="{29D0963B-A2F0-44C8-9E27-3531F376A45F}"/>
    <dgm:cxn modelId="{88E447FA-7E2E-472B-9302-181C74F8F875}" srcId="{5F5F9C9A-72BA-4D81-A507-3B9AAFB2846F}" destId="{6A9F4608-AFA8-477E-AD34-3C8A05B5AC8F}" srcOrd="4" destOrd="0" parTransId="{361F296D-54CD-4824-9499-9ED0561FFFC8}" sibTransId="{3E8BF358-BCB8-4F7D-985D-32A4AD2A0843}"/>
    <dgm:cxn modelId="{7BFD4014-30A1-445A-8033-6DEAA41F302C}" type="presOf" srcId="{6A9F4608-AFA8-477E-AD34-3C8A05B5AC8F}" destId="{E0E38CFD-C3F6-4FB8-84F5-8717D0F3C17E}" srcOrd="0" destOrd="0" presId="urn:microsoft.com/office/officeart/2005/8/layout/bProcess4"/>
    <dgm:cxn modelId="{7197A746-7AE2-4265-8C17-97A416BE20CD}" srcId="{5F5F9C9A-72BA-4D81-A507-3B9AAFB2846F}" destId="{3D07A575-5C47-4375-8906-65C0FC968D10}" srcOrd="1" destOrd="0" parTransId="{4F93C20C-174D-4DD4-8FB5-8AF52F679E37}" sibTransId="{4F15E83B-686E-4816-959A-30E2C5339749}"/>
    <dgm:cxn modelId="{E12540D7-027F-43F2-966B-8C74AB057FB6}" type="presOf" srcId="{04AE3846-A789-4CC8-8A76-FE9361CBA3A6}" destId="{B6EFB608-9113-4C83-89E4-8EF72A85E02C}" srcOrd="0" destOrd="0" presId="urn:microsoft.com/office/officeart/2005/8/layout/bProcess4"/>
    <dgm:cxn modelId="{35BB16C6-729D-44E3-B20E-118F728D636F}" srcId="{5F5F9C9A-72BA-4D81-A507-3B9AAFB2846F}" destId="{065A84DD-C6AF-4BF7-BAED-30FA6D2CC5E6}" srcOrd="2" destOrd="0" parTransId="{AF77A90A-804B-49EC-BCD9-841A6CC1E80C}" sibTransId="{04AE3846-A789-4CC8-8A76-FE9361CBA3A6}"/>
    <dgm:cxn modelId="{CB31FD62-61EC-4839-A3D8-BC06D5D70BC8}" srcId="{5F5F9C9A-72BA-4D81-A507-3B9AAFB2846F}" destId="{C5578643-7EE4-4AA6-9855-BF0CE0B7F391}" srcOrd="0" destOrd="0" parTransId="{930A1F99-D8D4-442D-81A2-B460AC860388}" sibTransId="{37D5104C-73EF-4502-935C-E5FCDA54C4BD}"/>
    <dgm:cxn modelId="{4F0171BF-417E-41B9-B41D-6CB2A7805F59}" type="presOf" srcId="{A81736CB-63DB-4645-B687-41ABEDE243AD}" destId="{C9EB6EA8-9BFC-4A04-AAD0-966FD1FD6215}" srcOrd="0" destOrd="0" presId="urn:microsoft.com/office/officeart/2005/8/layout/bProcess4"/>
    <dgm:cxn modelId="{5E496BCB-AABF-448D-9535-520DAB3A6892}" srcId="{5F5F9C9A-72BA-4D81-A507-3B9AAFB2846F}" destId="{A2DB7DB0-46D7-4F87-8B5F-0E156CA1BE51}" srcOrd="10" destOrd="0" parTransId="{B3604ADA-66B6-4863-A1D7-05A20841EAFA}" sibTransId="{8ADD8227-8350-490F-90D8-DB0A73966070}"/>
    <dgm:cxn modelId="{D2370AED-2EA1-49C0-90D5-33A889138322}" type="presOf" srcId="{915E2366-8FC2-4CD2-B2B7-0D054D57F9E1}" destId="{293468B2-7228-45E0-A3E4-5CD07BCB7383}" srcOrd="0" destOrd="0" presId="urn:microsoft.com/office/officeart/2005/8/layout/bProcess4"/>
    <dgm:cxn modelId="{C38DFEA5-1A7F-4C8E-B90B-5CD378819CAB}" type="presOf" srcId="{8ADD8227-8350-490F-90D8-DB0A73966070}" destId="{6CDD1A43-B344-4480-9F3F-22917A0CEE38}" srcOrd="0" destOrd="0" presId="urn:microsoft.com/office/officeart/2005/8/layout/bProcess4"/>
    <dgm:cxn modelId="{CA7CE6BD-8C72-4709-8367-BA676803F9D7}" srcId="{5F5F9C9A-72BA-4D81-A507-3B9AAFB2846F}" destId="{A81736CB-63DB-4645-B687-41ABEDE243AD}" srcOrd="11" destOrd="0" parTransId="{EF702F2F-2F00-4A60-95EF-64385B6BD32F}" sibTransId="{F7D18B4B-19BA-4E9C-B7DB-8A396D4364E8}"/>
    <dgm:cxn modelId="{CA605202-8807-49CA-B251-60A646D225AA}" type="presOf" srcId="{3D07A575-5C47-4375-8906-65C0FC968D10}" destId="{1DEE5A66-1299-4F8C-AD5E-18D2FA60D9FF}" srcOrd="0" destOrd="0" presId="urn:microsoft.com/office/officeart/2005/8/layout/bProcess4"/>
    <dgm:cxn modelId="{9BC0F58C-F0E0-44DF-9424-AB7AE9E25EF6}" srcId="{5F5F9C9A-72BA-4D81-A507-3B9AAFB2846F}" destId="{D9C60F42-E771-40DB-BCDA-E0FD057A236B}" srcOrd="6" destOrd="0" parTransId="{BACADB02-FC59-4FDF-8B5F-E16C05F571A5}" sibTransId="{8F2392E5-073F-45A7-872E-50897337653F}"/>
    <dgm:cxn modelId="{F4786373-C315-4296-A957-69E9366FD83D}" type="presOf" srcId="{1AB0D779-5BBC-4A5D-97D7-7ED0F1F31192}" destId="{B98B4DC8-63DC-48D0-B0F5-64058F4A9186}" srcOrd="0" destOrd="0" presId="urn:microsoft.com/office/officeart/2005/8/layout/bProcess4"/>
    <dgm:cxn modelId="{5A8FA871-5EF3-43AB-9E05-141BD23AE43E}" type="presOf" srcId="{5F5F9C9A-72BA-4D81-A507-3B9AAFB2846F}" destId="{2F635524-2D5A-44AF-83C3-6C1317FFDFD5}" srcOrd="0" destOrd="0" presId="urn:microsoft.com/office/officeart/2005/8/layout/bProcess4"/>
    <dgm:cxn modelId="{8348AB8C-5849-42B8-8D34-23C8C0ADC70F}" type="presOf" srcId="{8F2392E5-073F-45A7-872E-50897337653F}" destId="{3BFB5EC5-ED69-4F46-8DF2-5C96E8145110}" srcOrd="0" destOrd="0" presId="urn:microsoft.com/office/officeart/2005/8/layout/bProcess4"/>
    <dgm:cxn modelId="{0EFCF0E8-7A02-4AC6-8620-884FD55E6419}" type="presOf" srcId="{065A84DD-C6AF-4BF7-BAED-30FA6D2CC5E6}" destId="{6014B924-134B-45C1-A90B-3590080DD8AB}" srcOrd="0" destOrd="0" presId="urn:microsoft.com/office/officeart/2005/8/layout/bProcess4"/>
    <dgm:cxn modelId="{7FF932E7-BBF6-4F14-AB17-EE2AC24AAFCA}" type="presParOf" srcId="{2F635524-2D5A-44AF-83C3-6C1317FFDFD5}" destId="{3D587934-A07B-4EE5-8784-1DB343C39633}" srcOrd="0" destOrd="0" presId="urn:microsoft.com/office/officeart/2005/8/layout/bProcess4"/>
    <dgm:cxn modelId="{49A51EE7-0DB7-4EC1-8AC8-49CA253E08CB}" type="presParOf" srcId="{3D587934-A07B-4EE5-8784-1DB343C39633}" destId="{20BBA57E-DBDC-4981-9D18-7735520D2202}" srcOrd="0" destOrd="0" presId="urn:microsoft.com/office/officeart/2005/8/layout/bProcess4"/>
    <dgm:cxn modelId="{B199CC47-8BD8-44E1-92B7-B97C52038A40}" type="presParOf" srcId="{3D587934-A07B-4EE5-8784-1DB343C39633}" destId="{D6243BBC-3F15-4272-8D40-669C675E405C}" srcOrd="1" destOrd="0" presId="urn:microsoft.com/office/officeart/2005/8/layout/bProcess4"/>
    <dgm:cxn modelId="{41E2057C-6A6F-4DAC-87C6-2A020B7663E9}" type="presParOf" srcId="{2F635524-2D5A-44AF-83C3-6C1317FFDFD5}" destId="{FE7499D7-B7DD-4C0C-BC31-CB53877A1E81}" srcOrd="1" destOrd="0" presId="urn:microsoft.com/office/officeart/2005/8/layout/bProcess4"/>
    <dgm:cxn modelId="{DAF10784-56C7-4DC2-88C6-C37D13516E7B}" type="presParOf" srcId="{2F635524-2D5A-44AF-83C3-6C1317FFDFD5}" destId="{04AB4F52-AD5B-4C5D-B1CD-E1DE9DADC5D9}" srcOrd="2" destOrd="0" presId="urn:microsoft.com/office/officeart/2005/8/layout/bProcess4"/>
    <dgm:cxn modelId="{C0E3B610-61B6-40BB-9740-15893D3C3657}" type="presParOf" srcId="{04AB4F52-AD5B-4C5D-B1CD-E1DE9DADC5D9}" destId="{7CDCB753-5D7D-4822-9B3B-B6CF5FCBEDFB}" srcOrd="0" destOrd="0" presId="urn:microsoft.com/office/officeart/2005/8/layout/bProcess4"/>
    <dgm:cxn modelId="{6F2FBF2E-E201-4C81-BC40-BB83A426ED00}" type="presParOf" srcId="{04AB4F52-AD5B-4C5D-B1CD-E1DE9DADC5D9}" destId="{1DEE5A66-1299-4F8C-AD5E-18D2FA60D9FF}" srcOrd="1" destOrd="0" presId="urn:microsoft.com/office/officeart/2005/8/layout/bProcess4"/>
    <dgm:cxn modelId="{C31F1D0D-6330-46C0-9963-742697626385}" type="presParOf" srcId="{2F635524-2D5A-44AF-83C3-6C1317FFDFD5}" destId="{F3DA1058-306F-4021-A2F6-116F7AE856D4}" srcOrd="3" destOrd="0" presId="urn:microsoft.com/office/officeart/2005/8/layout/bProcess4"/>
    <dgm:cxn modelId="{AFA0AB8A-A80D-4814-B853-F9BDB605CD3F}" type="presParOf" srcId="{2F635524-2D5A-44AF-83C3-6C1317FFDFD5}" destId="{45C9931A-9962-46EC-8B2A-41190D6F611C}" srcOrd="4" destOrd="0" presId="urn:microsoft.com/office/officeart/2005/8/layout/bProcess4"/>
    <dgm:cxn modelId="{E86541C6-9B5C-4F21-AC37-563EB683E6B4}" type="presParOf" srcId="{45C9931A-9962-46EC-8B2A-41190D6F611C}" destId="{84076B94-34B5-4449-B463-62D1D6AC541A}" srcOrd="0" destOrd="0" presId="urn:microsoft.com/office/officeart/2005/8/layout/bProcess4"/>
    <dgm:cxn modelId="{7C92EDC9-002F-4FD1-852C-5DE242A0C649}" type="presParOf" srcId="{45C9931A-9962-46EC-8B2A-41190D6F611C}" destId="{6014B924-134B-45C1-A90B-3590080DD8AB}" srcOrd="1" destOrd="0" presId="urn:microsoft.com/office/officeart/2005/8/layout/bProcess4"/>
    <dgm:cxn modelId="{160E4E14-EDC0-457C-94C0-8DD67E6AE896}" type="presParOf" srcId="{2F635524-2D5A-44AF-83C3-6C1317FFDFD5}" destId="{B6EFB608-9113-4C83-89E4-8EF72A85E02C}" srcOrd="5" destOrd="0" presId="urn:microsoft.com/office/officeart/2005/8/layout/bProcess4"/>
    <dgm:cxn modelId="{755A342F-06AB-4779-888C-A1232BB12103}" type="presParOf" srcId="{2F635524-2D5A-44AF-83C3-6C1317FFDFD5}" destId="{92A3B0AC-155B-4FDE-9F8E-3596363A2B46}" srcOrd="6" destOrd="0" presId="urn:microsoft.com/office/officeart/2005/8/layout/bProcess4"/>
    <dgm:cxn modelId="{E828F380-7FB4-4756-BAAD-80289D908E6D}" type="presParOf" srcId="{92A3B0AC-155B-4FDE-9F8E-3596363A2B46}" destId="{5B0B09CB-E5D7-4461-A844-7E4455AF955B}" srcOrd="0" destOrd="0" presId="urn:microsoft.com/office/officeart/2005/8/layout/bProcess4"/>
    <dgm:cxn modelId="{8FBE61C4-C700-4A28-B6D9-8115FE12BECF}" type="presParOf" srcId="{92A3B0AC-155B-4FDE-9F8E-3596363A2B46}" destId="{B98B4DC8-63DC-48D0-B0F5-64058F4A9186}" srcOrd="1" destOrd="0" presId="urn:microsoft.com/office/officeart/2005/8/layout/bProcess4"/>
    <dgm:cxn modelId="{35C642F9-E1D6-4593-8388-9D2971754C39}" type="presParOf" srcId="{2F635524-2D5A-44AF-83C3-6C1317FFDFD5}" destId="{500780AB-06C8-48A5-96FB-547525C61313}" srcOrd="7" destOrd="0" presId="urn:microsoft.com/office/officeart/2005/8/layout/bProcess4"/>
    <dgm:cxn modelId="{BEB2BDF8-868E-4917-85E0-957B4AC87798}" type="presParOf" srcId="{2F635524-2D5A-44AF-83C3-6C1317FFDFD5}" destId="{0972D9D6-063F-4D0B-8BC9-4A3B1EEB6C61}" srcOrd="8" destOrd="0" presId="urn:microsoft.com/office/officeart/2005/8/layout/bProcess4"/>
    <dgm:cxn modelId="{B834A1A8-AF82-412F-870A-790730285B48}" type="presParOf" srcId="{0972D9D6-063F-4D0B-8BC9-4A3B1EEB6C61}" destId="{57253A45-8106-4B17-AB03-33FBE27C72E1}" srcOrd="0" destOrd="0" presId="urn:microsoft.com/office/officeart/2005/8/layout/bProcess4"/>
    <dgm:cxn modelId="{22D797F8-F40C-4CD5-BE57-82A3A172E45E}" type="presParOf" srcId="{0972D9D6-063F-4D0B-8BC9-4A3B1EEB6C61}" destId="{E0E38CFD-C3F6-4FB8-84F5-8717D0F3C17E}" srcOrd="1" destOrd="0" presId="urn:microsoft.com/office/officeart/2005/8/layout/bProcess4"/>
    <dgm:cxn modelId="{E9F63DEA-718F-4CB8-AB67-CD0572766E5F}" type="presParOf" srcId="{2F635524-2D5A-44AF-83C3-6C1317FFDFD5}" destId="{7ACB0BD1-977B-47D2-A4A2-209894156308}" srcOrd="9" destOrd="0" presId="urn:microsoft.com/office/officeart/2005/8/layout/bProcess4"/>
    <dgm:cxn modelId="{588A58E2-4DA8-42EB-80B1-E895E96D0FF1}" type="presParOf" srcId="{2F635524-2D5A-44AF-83C3-6C1317FFDFD5}" destId="{1809C114-1C22-4E44-8D45-ED2E5FF611DA}" srcOrd="10" destOrd="0" presId="urn:microsoft.com/office/officeart/2005/8/layout/bProcess4"/>
    <dgm:cxn modelId="{A2A1D513-D98C-4D1C-9BEC-DC2BABE71C74}" type="presParOf" srcId="{1809C114-1C22-4E44-8D45-ED2E5FF611DA}" destId="{7750D7DB-5586-467E-BCC4-FE99E33A0A31}" srcOrd="0" destOrd="0" presId="urn:microsoft.com/office/officeart/2005/8/layout/bProcess4"/>
    <dgm:cxn modelId="{46BBEA52-6724-4F94-A04A-58192B6FDBFC}" type="presParOf" srcId="{1809C114-1C22-4E44-8D45-ED2E5FF611DA}" destId="{8F3DB574-60C6-42F6-91DE-DB7E5492D7D6}" srcOrd="1" destOrd="0" presId="urn:microsoft.com/office/officeart/2005/8/layout/bProcess4"/>
    <dgm:cxn modelId="{AE7179E9-4D16-42D2-96BD-DF4A4F1D7362}" type="presParOf" srcId="{2F635524-2D5A-44AF-83C3-6C1317FFDFD5}" destId="{E2B5C292-3EDD-4A51-86CD-A88126A36DE7}" srcOrd="11" destOrd="0" presId="urn:microsoft.com/office/officeart/2005/8/layout/bProcess4"/>
    <dgm:cxn modelId="{68780E28-0E9B-4A0C-8959-0A285287F0E7}" type="presParOf" srcId="{2F635524-2D5A-44AF-83C3-6C1317FFDFD5}" destId="{489F32D7-BD1D-4E21-9B73-08E0E8CE5CAE}" srcOrd="12" destOrd="0" presId="urn:microsoft.com/office/officeart/2005/8/layout/bProcess4"/>
    <dgm:cxn modelId="{E31318C0-B2CE-4892-A8B0-1C43C27F3D75}" type="presParOf" srcId="{489F32D7-BD1D-4E21-9B73-08E0E8CE5CAE}" destId="{D87D5E2F-647A-424E-884A-E56781326DD7}" srcOrd="0" destOrd="0" presId="urn:microsoft.com/office/officeart/2005/8/layout/bProcess4"/>
    <dgm:cxn modelId="{10E777F3-C0A0-42CD-A976-B316A6A0AFCD}" type="presParOf" srcId="{489F32D7-BD1D-4E21-9B73-08E0E8CE5CAE}" destId="{AD7CBCD2-A0CE-4E64-B1FC-AFC835515643}" srcOrd="1" destOrd="0" presId="urn:microsoft.com/office/officeart/2005/8/layout/bProcess4"/>
    <dgm:cxn modelId="{3996FA94-9AFA-4550-90B9-351BC2FCDAAF}" type="presParOf" srcId="{2F635524-2D5A-44AF-83C3-6C1317FFDFD5}" destId="{3BFB5EC5-ED69-4F46-8DF2-5C96E8145110}" srcOrd="13" destOrd="0" presId="urn:microsoft.com/office/officeart/2005/8/layout/bProcess4"/>
    <dgm:cxn modelId="{42C3BB53-551E-4546-BD27-40E305F2E1E3}" type="presParOf" srcId="{2F635524-2D5A-44AF-83C3-6C1317FFDFD5}" destId="{C9935DD7-DB5D-40DF-9ADC-DA92EB8A4C72}" srcOrd="14" destOrd="0" presId="urn:microsoft.com/office/officeart/2005/8/layout/bProcess4"/>
    <dgm:cxn modelId="{1E7294B9-CC33-4DF3-94B0-3AFA0364DAA6}" type="presParOf" srcId="{C9935DD7-DB5D-40DF-9ADC-DA92EB8A4C72}" destId="{F977C102-D065-42EA-9C6E-7CB9EB052558}" srcOrd="0" destOrd="0" presId="urn:microsoft.com/office/officeart/2005/8/layout/bProcess4"/>
    <dgm:cxn modelId="{6A551707-A312-4E74-B7D6-BC8378CF9DB2}" type="presParOf" srcId="{C9935DD7-DB5D-40DF-9ADC-DA92EB8A4C72}" destId="{293468B2-7228-45E0-A3E4-5CD07BCB7383}" srcOrd="1" destOrd="0" presId="urn:microsoft.com/office/officeart/2005/8/layout/bProcess4"/>
    <dgm:cxn modelId="{DD6DA936-79F2-44BC-960A-9AC94812503F}" type="presParOf" srcId="{2F635524-2D5A-44AF-83C3-6C1317FFDFD5}" destId="{9964EA2E-C0DB-4F82-9CB1-4D38D53E575E}" srcOrd="15" destOrd="0" presId="urn:microsoft.com/office/officeart/2005/8/layout/bProcess4"/>
    <dgm:cxn modelId="{F7F20A9C-99FC-46C6-913C-624CC0AB90C4}" type="presParOf" srcId="{2F635524-2D5A-44AF-83C3-6C1317FFDFD5}" destId="{D6B610C3-8EC0-4B9B-B276-66C3AE9FF97E}" srcOrd="16" destOrd="0" presId="urn:microsoft.com/office/officeart/2005/8/layout/bProcess4"/>
    <dgm:cxn modelId="{117A47CF-4A70-4B32-8CE0-D316D8737642}" type="presParOf" srcId="{D6B610C3-8EC0-4B9B-B276-66C3AE9FF97E}" destId="{F3C92146-D4C6-4793-A1A8-31B43D115B2F}" srcOrd="0" destOrd="0" presId="urn:microsoft.com/office/officeart/2005/8/layout/bProcess4"/>
    <dgm:cxn modelId="{F29CEDE9-C72A-40D5-9BD6-2CE20FDCCC6D}" type="presParOf" srcId="{D6B610C3-8EC0-4B9B-B276-66C3AE9FF97E}" destId="{3E6ADCFE-FD4A-44E3-8CEC-739A9FAD3BC6}" srcOrd="1" destOrd="0" presId="urn:microsoft.com/office/officeart/2005/8/layout/bProcess4"/>
    <dgm:cxn modelId="{7C0E3B81-9AE4-4C49-B720-437398D725FC}" type="presParOf" srcId="{2F635524-2D5A-44AF-83C3-6C1317FFDFD5}" destId="{A2E3A015-B5CC-4A51-82BF-3332A9927B50}" srcOrd="17" destOrd="0" presId="urn:microsoft.com/office/officeart/2005/8/layout/bProcess4"/>
    <dgm:cxn modelId="{AE6077A5-374E-4560-8111-76B8BED89674}" type="presParOf" srcId="{2F635524-2D5A-44AF-83C3-6C1317FFDFD5}" destId="{E06E044B-2248-4B0B-80E1-59B4ABA10F5B}" srcOrd="18" destOrd="0" presId="urn:microsoft.com/office/officeart/2005/8/layout/bProcess4"/>
    <dgm:cxn modelId="{AD8D337D-BF8D-4BC1-A59A-D88333DE8DB0}" type="presParOf" srcId="{E06E044B-2248-4B0B-80E1-59B4ABA10F5B}" destId="{6B9921CA-3839-45CF-BDB0-25FD225577C5}" srcOrd="0" destOrd="0" presId="urn:microsoft.com/office/officeart/2005/8/layout/bProcess4"/>
    <dgm:cxn modelId="{FFC80B9E-6C7C-4871-8EE1-7C52CBF7354C}" type="presParOf" srcId="{E06E044B-2248-4B0B-80E1-59B4ABA10F5B}" destId="{70C81554-AEFD-43A3-A555-F089166C3759}" srcOrd="1" destOrd="0" presId="urn:microsoft.com/office/officeart/2005/8/layout/bProcess4"/>
    <dgm:cxn modelId="{125BD73C-EF26-49F4-8500-27F5550782E7}" type="presParOf" srcId="{2F635524-2D5A-44AF-83C3-6C1317FFDFD5}" destId="{BEA4DF66-48EA-48B5-A1AC-384D0B911FC7}" srcOrd="19" destOrd="0" presId="urn:microsoft.com/office/officeart/2005/8/layout/bProcess4"/>
    <dgm:cxn modelId="{C8FA57F1-E9C1-4012-9184-F03BD0097BCD}" type="presParOf" srcId="{2F635524-2D5A-44AF-83C3-6C1317FFDFD5}" destId="{C3808DE7-FEFF-429D-A3E4-14C9B8BC670C}" srcOrd="20" destOrd="0" presId="urn:microsoft.com/office/officeart/2005/8/layout/bProcess4"/>
    <dgm:cxn modelId="{5A95DCCC-8EB4-4C9C-8317-FDD19DE20AA3}" type="presParOf" srcId="{C3808DE7-FEFF-429D-A3E4-14C9B8BC670C}" destId="{8A538B21-7DCE-4AF6-A9AA-7AE247C91E00}" srcOrd="0" destOrd="0" presId="urn:microsoft.com/office/officeart/2005/8/layout/bProcess4"/>
    <dgm:cxn modelId="{60D3B9C6-55D7-4DEC-98A6-2F38067ABB4F}" type="presParOf" srcId="{C3808DE7-FEFF-429D-A3E4-14C9B8BC670C}" destId="{40E3DE24-2C7C-4752-9C37-D4F136DD9613}" srcOrd="1" destOrd="0" presId="urn:microsoft.com/office/officeart/2005/8/layout/bProcess4"/>
    <dgm:cxn modelId="{DD7474B7-2828-4DFC-A861-AD5C3F02B22C}" type="presParOf" srcId="{2F635524-2D5A-44AF-83C3-6C1317FFDFD5}" destId="{6CDD1A43-B344-4480-9F3F-22917A0CEE38}" srcOrd="21" destOrd="0" presId="urn:microsoft.com/office/officeart/2005/8/layout/bProcess4"/>
    <dgm:cxn modelId="{62CB9825-1676-43E0-BCB8-BAF5E0D63528}" type="presParOf" srcId="{2F635524-2D5A-44AF-83C3-6C1317FFDFD5}" destId="{E7BF1497-E846-4CC6-B8D8-3FE7B1D0E197}" srcOrd="22" destOrd="0" presId="urn:microsoft.com/office/officeart/2005/8/layout/bProcess4"/>
    <dgm:cxn modelId="{D47FB490-323C-49CF-BE9C-60ECDB72BAC4}" type="presParOf" srcId="{E7BF1497-E846-4CC6-B8D8-3FE7B1D0E197}" destId="{AE70819B-DAE9-4EBC-A535-5F2BACFF4405}" srcOrd="0" destOrd="0" presId="urn:microsoft.com/office/officeart/2005/8/layout/bProcess4"/>
    <dgm:cxn modelId="{6ADF45E8-50AC-40BC-A549-7156D75FF066}" type="presParOf" srcId="{E7BF1497-E846-4CC6-B8D8-3FE7B1D0E197}" destId="{C9EB6EA8-9BFC-4A04-AAD0-966FD1FD621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AEB42D-2BFA-48A3-A9C4-D19AE2B140C7}" type="doc">
      <dgm:prSet loTypeId="urn:microsoft.com/office/officeart/2005/8/layout/process5" loCatId="process" qsTypeId="urn:microsoft.com/office/officeart/2005/8/quickstyle/3d7" qsCatId="3D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E2876113-DA6A-4802-85CB-9CDB18F911A8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accent1">
                  <a:lumMod val="50000"/>
                </a:schemeClr>
              </a:solidFill>
              <a:effectLst/>
            </a:rPr>
            <a:t>Самовизначення учнів</a:t>
          </a:r>
          <a:r>
            <a:rPr lang="en-US" sz="1600" b="1" dirty="0" smtClean="0">
              <a:solidFill>
                <a:schemeClr val="accent1">
                  <a:lumMod val="50000"/>
                </a:schemeClr>
              </a:solidFill>
              <a:effectLst/>
            </a:rPr>
            <a:t> </a:t>
          </a:r>
          <a:r>
            <a:rPr lang="uk-UA" sz="1600" b="1" dirty="0" smtClean="0">
              <a:solidFill>
                <a:schemeClr val="accent1">
                  <a:lumMod val="50000"/>
                </a:schemeClr>
              </a:solidFill>
              <a:effectLst/>
            </a:rPr>
            <a:t>(</a:t>
          </a:r>
          <a:r>
            <a:rPr lang="uk-UA" sz="1600" b="1" dirty="0" err="1" smtClean="0">
              <a:solidFill>
                <a:schemeClr val="accent1">
                  <a:lumMod val="50000"/>
                </a:schemeClr>
              </a:solidFill>
              <a:effectLst/>
            </a:rPr>
            <a:t>оргмомент</a:t>
          </a:r>
          <a:r>
            <a:rPr lang="uk-UA" sz="1600" b="1" dirty="0" smtClean="0">
              <a:solidFill>
                <a:schemeClr val="accent1">
                  <a:lumMod val="50000"/>
                </a:schemeClr>
              </a:solidFill>
              <a:effectLst/>
            </a:rPr>
            <a:t> :</a:t>
          </a:r>
          <a:r>
            <a:rPr lang="en-US" sz="1600" b="1" dirty="0" smtClean="0">
              <a:solidFill>
                <a:schemeClr val="accent1">
                  <a:lumMod val="50000"/>
                </a:schemeClr>
              </a:solidFill>
              <a:effectLst/>
            </a:rPr>
            <a:t> </a:t>
          </a:r>
          <a:r>
            <a:rPr lang="uk-UA" sz="1600" b="1" dirty="0" smtClean="0">
              <a:solidFill>
                <a:schemeClr val="accent1">
                  <a:lumMod val="50000"/>
                </a:schemeClr>
              </a:solidFill>
              <a:effectLst/>
            </a:rPr>
            <a:t>створення умов для “ хочу ” і “ можу ”)</a:t>
          </a:r>
          <a:r>
            <a:rPr lang="en-US" sz="1600" b="1" dirty="0" smtClean="0">
              <a:solidFill>
                <a:schemeClr val="accent1">
                  <a:lumMod val="50000"/>
                </a:schemeClr>
              </a:solidFill>
              <a:effectLst/>
            </a:rPr>
            <a:t> </a:t>
          </a:r>
          <a:endParaRPr lang="ru-RU" sz="1600" b="1" dirty="0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0140B7FA-6490-4724-ADF3-52B494D95D25}" type="parTrans" cxnId="{08222CF0-4828-4475-9F39-8F77B156D68C}">
      <dgm:prSet/>
      <dgm:spPr/>
      <dgm:t>
        <a:bodyPr/>
        <a:lstStyle/>
        <a:p>
          <a:endParaRPr lang="ru-RU" sz="2000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8414015A-8505-4FF4-A0A8-E863E0A04995}" type="sibTrans" cxnId="{08222CF0-4828-4475-9F39-8F77B156D68C}">
      <dgm:prSet custT="1"/>
      <dgm:spPr/>
      <dgm:t>
        <a:bodyPr/>
        <a:lstStyle/>
        <a:p>
          <a:endParaRPr lang="ru-RU" sz="1400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5D967544-D16E-4C09-A3A7-4C844453D667}">
      <dgm:prSet phldrT="[Текст]" custT="1"/>
      <dgm:spPr/>
      <dgm:t>
        <a:bodyPr/>
        <a:lstStyle/>
        <a:p>
          <a:r>
            <a:rPr lang="uk-UA" sz="1600" b="1" smtClean="0">
              <a:solidFill>
                <a:schemeClr val="accent1">
                  <a:lumMod val="50000"/>
                </a:schemeClr>
              </a:solidFill>
              <a:effectLst/>
            </a:rPr>
            <a:t>Виявлення</a:t>
          </a:r>
          <a:r>
            <a:rPr lang="en-US" sz="1600" b="1" smtClean="0">
              <a:solidFill>
                <a:schemeClr val="accent1">
                  <a:lumMod val="50000"/>
                </a:schemeClr>
              </a:solidFill>
              <a:effectLst/>
            </a:rPr>
            <a:t> </a:t>
          </a:r>
          <a:r>
            <a:rPr lang="uk-UA" sz="1600" b="1" smtClean="0">
              <a:solidFill>
                <a:schemeClr val="accent1">
                  <a:lumMod val="50000"/>
                </a:schemeClr>
              </a:solidFill>
              <a:effectLst/>
            </a:rPr>
            <a:t>причин</a:t>
          </a:r>
          <a:r>
            <a:rPr lang="en-US" sz="1600" b="1" smtClean="0">
              <a:solidFill>
                <a:schemeClr val="accent1">
                  <a:lumMod val="50000"/>
                </a:schemeClr>
              </a:solidFill>
              <a:effectLst/>
            </a:rPr>
            <a:t> </a:t>
          </a:r>
          <a:r>
            <a:rPr lang="uk-UA" sz="1600" b="1" smtClean="0">
              <a:solidFill>
                <a:schemeClr val="accent1">
                  <a:lumMod val="50000"/>
                </a:schemeClr>
              </a:solidFill>
              <a:effectLst/>
            </a:rPr>
            <a:t>утруднення і постановка навчальної задачі</a:t>
          </a:r>
          <a:endParaRPr lang="ru-RU" sz="1600" b="1" dirty="0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BAA94FAE-D0E2-4ADF-9F6A-0EEB78DF0A19}" type="parTrans" cxnId="{D2E06FDC-B4DC-4E4C-86B6-7B2BB2C4029E}">
      <dgm:prSet/>
      <dgm:spPr/>
      <dgm:t>
        <a:bodyPr/>
        <a:lstStyle/>
        <a:p>
          <a:endParaRPr lang="ru-RU" sz="2000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DA83411F-5D31-47BC-8DA2-0BE305CEF689}" type="sibTrans" cxnId="{D2E06FDC-B4DC-4E4C-86B6-7B2BB2C4029E}">
      <dgm:prSet custT="1"/>
      <dgm:spPr/>
      <dgm:t>
        <a:bodyPr/>
        <a:lstStyle/>
        <a:p>
          <a:endParaRPr lang="ru-RU" sz="1400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B96EE567-991F-468E-AFFE-10678929FA6C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accent1">
                  <a:lumMod val="50000"/>
                </a:schemeClr>
              </a:solidFill>
              <a:effectLst/>
            </a:rPr>
            <a:t>Самостійна робота з самоперевіркою у класі</a:t>
          </a:r>
          <a:endParaRPr lang="ru-RU" sz="1600" b="1" dirty="0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180C765C-D345-4183-BCAA-7AC9E6C2A7F8}" type="parTrans" cxnId="{52FED5E4-E3F8-46DB-B1AC-8D94186B7E42}">
      <dgm:prSet/>
      <dgm:spPr/>
      <dgm:t>
        <a:bodyPr/>
        <a:lstStyle/>
        <a:p>
          <a:endParaRPr lang="ru-RU" sz="2000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668FA14F-D797-4658-958D-7BF8597305E9}" type="sibTrans" cxnId="{52FED5E4-E3F8-46DB-B1AC-8D94186B7E42}">
      <dgm:prSet custT="1"/>
      <dgm:spPr/>
      <dgm:t>
        <a:bodyPr/>
        <a:lstStyle/>
        <a:p>
          <a:endParaRPr lang="ru-RU" sz="1400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2BF435C6-7B45-431A-8CBE-5B55417631BF}">
      <dgm:prSet phldrT="[Текст]" custT="1"/>
      <dgm:spPr/>
      <dgm:t>
        <a:bodyPr/>
        <a:lstStyle/>
        <a:p>
          <a:r>
            <a:rPr lang="uk-UA" sz="1600" b="1" smtClean="0">
              <a:solidFill>
                <a:schemeClr val="accent1">
                  <a:lumMod val="50000"/>
                </a:schemeClr>
              </a:solidFill>
              <a:effectLst/>
            </a:rPr>
            <a:t>Актуалізація знань і фіксація утруднення у діяльності</a:t>
          </a:r>
          <a:endParaRPr lang="ru-RU" sz="1400" b="1" dirty="0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D0EE627C-FCF3-4967-BF53-B9428650BE9B}" type="parTrans" cxnId="{63F8811C-AE2C-4666-A75E-29E1EC010D93}">
      <dgm:prSet/>
      <dgm:spPr/>
      <dgm:t>
        <a:bodyPr/>
        <a:lstStyle/>
        <a:p>
          <a:endParaRPr lang="ru-RU" sz="2000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EC3B7E57-8A22-42F8-BFBA-8A8E7D2A0ACB}" type="sibTrans" cxnId="{63F8811C-AE2C-4666-A75E-29E1EC010D93}">
      <dgm:prSet custT="1"/>
      <dgm:spPr/>
      <dgm:t>
        <a:bodyPr/>
        <a:lstStyle/>
        <a:p>
          <a:endParaRPr lang="ru-RU" sz="1400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36EB2BE5-A19F-4032-964F-DD843A1CB589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accent1">
                  <a:lumMod val="50000"/>
                </a:schemeClr>
              </a:solidFill>
              <a:effectLst/>
            </a:rPr>
            <a:t>Первинне закріплення у зовнішньому мовленні</a:t>
          </a:r>
          <a:endParaRPr lang="ru-RU" sz="1600" b="1" dirty="0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4302F585-5FE1-4A72-B502-126EB4105737}" type="parTrans" cxnId="{A5F93A4C-242C-451D-8311-5FA6FDB5DF45}">
      <dgm:prSet/>
      <dgm:spPr/>
      <dgm:t>
        <a:bodyPr/>
        <a:lstStyle/>
        <a:p>
          <a:endParaRPr lang="ru-RU" sz="2000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40C2642D-80EA-4FEF-B2EE-CF967E42FBD8}" type="sibTrans" cxnId="{A5F93A4C-242C-451D-8311-5FA6FDB5DF45}">
      <dgm:prSet custT="1"/>
      <dgm:spPr/>
      <dgm:t>
        <a:bodyPr/>
        <a:lstStyle/>
        <a:p>
          <a:endParaRPr lang="ru-RU" sz="1400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8B5D9563-526F-47D0-A23A-273C61F108DC}">
      <dgm:prSet phldrT="[Текст]" custT="1"/>
      <dgm:spPr/>
      <dgm:t>
        <a:bodyPr/>
        <a:lstStyle/>
        <a:p>
          <a:r>
            <a:rPr lang="uk-UA" sz="1600" b="1" smtClean="0">
              <a:solidFill>
                <a:schemeClr val="accent1">
                  <a:lumMod val="50000"/>
                </a:schemeClr>
              </a:solidFill>
              <a:effectLst/>
            </a:rPr>
            <a:t>Включення у систему знань і повторення</a:t>
          </a:r>
          <a:endParaRPr lang="ru-RU" sz="1600" b="1" dirty="0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0CDC13DD-7EE5-44FC-A1D0-1A6C37DEE106}" type="parTrans" cxnId="{B37A6E22-87C6-4BE5-B8FD-BA02BB61E9AF}">
      <dgm:prSet/>
      <dgm:spPr/>
      <dgm:t>
        <a:bodyPr/>
        <a:lstStyle/>
        <a:p>
          <a:endParaRPr lang="ru-RU" sz="2000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F000DD0E-E267-469F-9E81-E829A9B0ED57}" type="sibTrans" cxnId="{B37A6E22-87C6-4BE5-B8FD-BA02BB61E9AF}">
      <dgm:prSet custT="1"/>
      <dgm:spPr/>
      <dgm:t>
        <a:bodyPr/>
        <a:lstStyle/>
        <a:p>
          <a:endParaRPr lang="ru-RU" sz="1400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E633E532-297C-47A5-A49E-B299660DFAF9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accent1">
                  <a:lumMod val="50000"/>
                </a:schemeClr>
              </a:solidFill>
              <a:effectLst/>
            </a:rPr>
            <a:t>Рефлексія діяльності на уроці</a:t>
          </a:r>
          <a:endParaRPr lang="ru-RU" sz="1600" b="1" dirty="0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466FA935-1AFE-4EB6-891A-7C3E27A0EF57}" type="parTrans" cxnId="{B3ECED46-012A-4B1F-B592-D19609347E0B}">
      <dgm:prSet/>
      <dgm:spPr/>
      <dgm:t>
        <a:bodyPr/>
        <a:lstStyle/>
        <a:p>
          <a:endParaRPr lang="ru-RU" sz="2000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543F6A0B-8105-4ABA-9511-82D7ACADB09A}" type="sibTrans" cxnId="{B3ECED46-012A-4B1F-B592-D19609347E0B}">
      <dgm:prSet/>
      <dgm:spPr/>
      <dgm:t>
        <a:bodyPr/>
        <a:lstStyle/>
        <a:p>
          <a:endParaRPr lang="ru-RU" sz="2000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16F3FAF1-D87E-49BD-A995-E9202C372FF0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accent1">
                  <a:lumMod val="50000"/>
                </a:schemeClr>
              </a:solidFill>
              <a:effectLst/>
            </a:rPr>
            <a:t>Побудова </a:t>
          </a:r>
          <a:r>
            <a:rPr lang="uk-UA" b="1" dirty="0" smtClean="0">
              <a:solidFill>
                <a:schemeClr val="accent1">
                  <a:lumMod val="50000"/>
                </a:schemeClr>
              </a:solidFill>
              <a:effectLst/>
            </a:rPr>
            <a:t>проекту виходу з утруднення</a:t>
          </a:r>
          <a:endParaRPr lang="ru-RU" sz="1600" b="1" dirty="0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F76B8728-9234-4612-B64E-D7FA6B37BAC9}" type="parTrans" cxnId="{F77F776C-1001-4FD3-936C-D1CF50BE9711}">
      <dgm:prSet/>
      <dgm:spPr/>
      <dgm:t>
        <a:bodyPr/>
        <a:lstStyle/>
        <a:p>
          <a:endParaRPr lang="ru-RU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C5650DC8-FE97-49CF-80DE-EDE56D9F6B9D}" type="sibTrans" cxnId="{F77F776C-1001-4FD3-936C-D1CF50BE9711}">
      <dgm:prSet/>
      <dgm:spPr/>
      <dgm:t>
        <a:bodyPr/>
        <a:lstStyle/>
        <a:p>
          <a:endParaRPr lang="ru-RU" b="1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6B980323-A4D8-4E71-9647-5FC7433FBFFF}" type="pres">
      <dgm:prSet presAssocID="{9DAEB42D-2BFA-48A3-A9C4-D19AE2B140C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930F88-788B-4225-A234-3217063DA9D2}" type="pres">
      <dgm:prSet presAssocID="{E2876113-DA6A-4802-85CB-9CDB18F911A8}" presName="node" presStyleLbl="node1" presStyleIdx="0" presStyleCnt="8" custLinFactNeighborX="3326" custLinFactNeighborY="9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689DC-83ED-4BAA-A2FC-1AA5A4D6F01B}" type="pres">
      <dgm:prSet presAssocID="{8414015A-8505-4FF4-A0A8-E863E0A04995}" presName="sibTrans" presStyleLbl="sibTrans2D1" presStyleIdx="0" presStyleCnt="7"/>
      <dgm:spPr/>
      <dgm:t>
        <a:bodyPr/>
        <a:lstStyle/>
        <a:p>
          <a:endParaRPr lang="ru-RU"/>
        </a:p>
      </dgm:t>
    </dgm:pt>
    <dgm:pt modelId="{1A06E0EC-2F3C-45B9-827E-3AF411E38245}" type="pres">
      <dgm:prSet presAssocID="{8414015A-8505-4FF4-A0A8-E863E0A04995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FE0AB18C-7A68-419C-9F42-DED625ECBC20}" type="pres">
      <dgm:prSet presAssocID="{2BF435C6-7B45-431A-8CBE-5B55417631BF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8867B8-7F35-49B3-931A-C93C150830AB}" type="pres">
      <dgm:prSet presAssocID="{EC3B7E57-8A22-42F8-BFBA-8A8E7D2A0ACB}" presName="sibTrans" presStyleLbl="sibTrans2D1" presStyleIdx="1" presStyleCnt="7"/>
      <dgm:spPr/>
      <dgm:t>
        <a:bodyPr/>
        <a:lstStyle/>
        <a:p>
          <a:endParaRPr lang="ru-RU"/>
        </a:p>
      </dgm:t>
    </dgm:pt>
    <dgm:pt modelId="{9A6A244E-18AB-4667-B1DC-8D814E509187}" type="pres">
      <dgm:prSet presAssocID="{EC3B7E57-8A22-42F8-BFBA-8A8E7D2A0ACB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24D41CB9-95E9-4D66-B527-3A2B533139C0}" type="pres">
      <dgm:prSet presAssocID="{5D967544-D16E-4C09-A3A7-4C844453D66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A7846-2B06-4279-BAC6-1A811F15E757}" type="pres">
      <dgm:prSet presAssocID="{DA83411F-5D31-47BC-8DA2-0BE305CEF689}" presName="sibTrans" presStyleLbl="sibTrans2D1" presStyleIdx="2" presStyleCnt="7"/>
      <dgm:spPr/>
      <dgm:t>
        <a:bodyPr/>
        <a:lstStyle/>
        <a:p>
          <a:endParaRPr lang="ru-RU"/>
        </a:p>
      </dgm:t>
    </dgm:pt>
    <dgm:pt modelId="{56E0AE58-8582-48EE-9F02-8145333DECCD}" type="pres">
      <dgm:prSet presAssocID="{DA83411F-5D31-47BC-8DA2-0BE305CEF689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6217A205-DFA9-485A-BF94-978416452F00}" type="pres">
      <dgm:prSet presAssocID="{16F3FAF1-D87E-49BD-A995-E9202C372FF0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279D1-E101-423A-A87B-75ADD4238F76}" type="pres">
      <dgm:prSet presAssocID="{C5650DC8-FE97-49CF-80DE-EDE56D9F6B9D}" presName="sibTrans" presStyleLbl="sibTrans2D1" presStyleIdx="3" presStyleCnt="7"/>
      <dgm:spPr/>
      <dgm:t>
        <a:bodyPr/>
        <a:lstStyle/>
        <a:p>
          <a:endParaRPr lang="ru-RU"/>
        </a:p>
      </dgm:t>
    </dgm:pt>
    <dgm:pt modelId="{D08FC953-78E2-4F4B-BD39-0602CA1F8439}" type="pres">
      <dgm:prSet presAssocID="{C5650DC8-FE97-49CF-80DE-EDE56D9F6B9D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E688509F-A6D1-4AE1-8E9C-917602CCD8AC}" type="pres">
      <dgm:prSet presAssocID="{36EB2BE5-A19F-4032-964F-DD843A1CB589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DFF3BD-96E8-4EB7-875E-7E866F4DA325}" type="pres">
      <dgm:prSet presAssocID="{40C2642D-80EA-4FEF-B2EE-CF967E42FBD8}" presName="sibTrans" presStyleLbl="sibTrans2D1" presStyleIdx="4" presStyleCnt="7"/>
      <dgm:spPr/>
      <dgm:t>
        <a:bodyPr/>
        <a:lstStyle/>
        <a:p>
          <a:endParaRPr lang="ru-RU"/>
        </a:p>
      </dgm:t>
    </dgm:pt>
    <dgm:pt modelId="{5104B855-5181-471E-9906-9983CDBE3C85}" type="pres">
      <dgm:prSet presAssocID="{40C2642D-80EA-4FEF-B2EE-CF967E42FBD8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56E46FAF-0931-4183-9B3F-7729B4DAEE7D}" type="pres">
      <dgm:prSet presAssocID="{B96EE567-991F-468E-AFFE-10678929FA6C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2AFEE-A404-4932-A756-46F9930C565D}" type="pres">
      <dgm:prSet presAssocID="{668FA14F-D797-4658-958D-7BF8597305E9}" presName="sibTrans" presStyleLbl="sibTrans2D1" presStyleIdx="5" presStyleCnt="7"/>
      <dgm:spPr/>
      <dgm:t>
        <a:bodyPr/>
        <a:lstStyle/>
        <a:p>
          <a:endParaRPr lang="ru-RU"/>
        </a:p>
      </dgm:t>
    </dgm:pt>
    <dgm:pt modelId="{A44BE00D-B562-434C-BB47-FBA9392CDFAE}" type="pres">
      <dgm:prSet presAssocID="{668FA14F-D797-4658-958D-7BF8597305E9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8A156836-775B-4AB5-BB01-295B9A834970}" type="pres">
      <dgm:prSet presAssocID="{8B5D9563-526F-47D0-A23A-273C61F108D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BE0CA1-2211-4E23-AB47-09DD19BF2256}" type="pres">
      <dgm:prSet presAssocID="{F000DD0E-E267-469F-9E81-E829A9B0ED57}" presName="sibTrans" presStyleLbl="sibTrans2D1" presStyleIdx="6" presStyleCnt="7"/>
      <dgm:spPr/>
      <dgm:t>
        <a:bodyPr/>
        <a:lstStyle/>
        <a:p>
          <a:endParaRPr lang="ru-RU"/>
        </a:p>
      </dgm:t>
    </dgm:pt>
    <dgm:pt modelId="{B74E89E7-2F37-4891-9AE4-492641986649}" type="pres">
      <dgm:prSet presAssocID="{F000DD0E-E267-469F-9E81-E829A9B0ED57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68220023-82F9-44CB-A560-ADFD5F0CDF95}" type="pres">
      <dgm:prSet presAssocID="{E633E532-297C-47A5-A49E-B299660DFAF9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222CF0-4828-4475-9F39-8F77B156D68C}" srcId="{9DAEB42D-2BFA-48A3-A9C4-D19AE2B140C7}" destId="{E2876113-DA6A-4802-85CB-9CDB18F911A8}" srcOrd="0" destOrd="0" parTransId="{0140B7FA-6490-4724-ADF3-52B494D95D25}" sibTransId="{8414015A-8505-4FF4-A0A8-E863E0A04995}"/>
    <dgm:cxn modelId="{BB55B54B-4873-4C0E-AFF9-468AB8228896}" type="presOf" srcId="{C5650DC8-FE97-49CF-80DE-EDE56D9F6B9D}" destId="{A30279D1-E101-423A-A87B-75ADD4238F76}" srcOrd="0" destOrd="0" presId="urn:microsoft.com/office/officeart/2005/8/layout/process5"/>
    <dgm:cxn modelId="{6BFD409B-80D1-40F9-8271-E5B9806BF8FF}" type="presOf" srcId="{668FA14F-D797-4658-958D-7BF8597305E9}" destId="{A44BE00D-B562-434C-BB47-FBA9392CDFAE}" srcOrd="1" destOrd="0" presId="urn:microsoft.com/office/officeart/2005/8/layout/process5"/>
    <dgm:cxn modelId="{A75CC2E6-79D3-4C09-AB01-133B39CE9253}" type="presOf" srcId="{C5650DC8-FE97-49CF-80DE-EDE56D9F6B9D}" destId="{D08FC953-78E2-4F4B-BD39-0602CA1F8439}" srcOrd="1" destOrd="0" presId="urn:microsoft.com/office/officeart/2005/8/layout/process5"/>
    <dgm:cxn modelId="{2B041287-BD64-4467-A97C-C655027696FB}" type="presOf" srcId="{F000DD0E-E267-469F-9E81-E829A9B0ED57}" destId="{B74E89E7-2F37-4891-9AE4-492641986649}" srcOrd="1" destOrd="0" presId="urn:microsoft.com/office/officeart/2005/8/layout/process5"/>
    <dgm:cxn modelId="{5A547CD1-6571-4962-B833-BB0780A33E78}" type="presOf" srcId="{40C2642D-80EA-4FEF-B2EE-CF967E42FBD8}" destId="{5104B855-5181-471E-9906-9983CDBE3C85}" srcOrd="1" destOrd="0" presId="urn:microsoft.com/office/officeart/2005/8/layout/process5"/>
    <dgm:cxn modelId="{2A75FB3C-186A-4699-9F8D-0708C251AAEB}" type="presOf" srcId="{5D967544-D16E-4C09-A3A7-4C844453D667}" destId="{24D41CB9-95E9-4D66-B527-3A2B533139C0}" srcOrd="0" destOrd="0" presId="urn:microsoft.com/office/officeart/2005/8/layout/process5"/>
    <dgm:cxn modelId="{A7C1D18F-9542-423C-A752-9C9E663F1594}" type="presOf" srcId="{668FA14F-D797-4658-958D-7BF8597305E9}" destId="{F6E2AFEE-A404-4932-A756-46F9930C565D}" srcOrd="0" destOrd="0" presId="urn:microsoft.com/office/officeart/2005/8/layout/process5"/>
    <dgm:cxn modelId="{8957DB8E-EAE9-415A-BAD8-854F6480CCD3}" type="presOf" srcId="{8B5D9563-526F-47D0-A23A-273C61F108DC}" destId="{8A156836-775B-4AB5-BB01-295B9A834970}" srcOrd="0" destOrd="0" presId="urn:microsoft.com/office/officeart/2005/8/layout/process5"/>
    <dgm:cxn modelId="{33631342-FA12-4B97-93E2-9D80E7EA55AA}" type="presOf" srcId="{40C2642D-80EA-4FEF-B2EE-CF967E42FBD8}" destId="{47DFF3BD-96E8-4EB7-875E-7E866F4DA325}" srcOrd="0" destOrd="0" presId="urn:microsoft.com/office/officeart/2005/8/layout/process5"/>
    <dgm:cxn modelId="{54F593EB-0075-4C69-ADBB-E27DFF4CC0A2}" type="presOf" srcId="{F000DD0E-E267-469F-9E81-E829A9B0ED57}" destId="{01BE0CA1-2211-4E23-AB47-09DD19BF2256}" srcOrd="0" destOrd="0" presId="urn:microsoft.com/office/officeart/2005/8/layout/process5"/>
    <dgm:cxn modelId="{D2E06FDC-B4DC-4E4C-86B6-7B2BB2C4029E}" srcId="{9DAEB42D-2BFA-48A3-A9C4-D19AE2B140C7}" destId="{5D967544-D16E-4C09-A3A7-4C844453D667}" srcOrd="2" destOrd="0" parTransId="{BAA94FAE-D0E2-4ADF-9F6A-0EEB78DF0A19}" sibTransId="{DA83411F-5D31-47BC-8DA2-0BE305CEF689}"/>
    <dgm:cxn modelId="{177453F6-F578-4306-B6A0-CBE75013CFB0}" type="presOf" srcId="{16F3FAF1-D87E-49BD-A995-E9202C372FF0}" destId="{6217A205-DFA9-485A-BF94-978416452F00}" srcOrd="0" destOrd="0" presId="urn:microsoft.com/office/officeart/2005/8/layout/process5"/>
    <dgm:cxn modelId="{B37A6E22-87C6-4BE5-B8FD-BA02BB61E9AF}" srcId="{9DAEB42D-2BFA-48A3-A9C4-D19AE2B140C7}" destId="{8B5D9563-526F-47D0-A23A-273C61F108DC}" srcOrd="6" destOrd="0" parTransId="{0CDC13DD-7EE5-44FC-A1D0-1A6C37DEE106}" sibTransId="{F000DD0E-E267-469F-9E81-E829A9B0ED57}"/>
    <dgm:cxn modelId="{A5F93A4C-242C-451D-8311-5FA6FDB5DF45}" srcId="{9DAEB42D-2BFA-48A3-A9C4-D19AE2B140C7}" destId="{36EB2BE5-A19F-4032-964F-DD843A1CB589}" srcOrd="4" destOrd="0" parTransId="{4302F585-5FE1-4A72-B502-126EB4105737}" sibTransId="{40C2642D-80EA-4FEF-B2EE-CF967E42FBD8}"/>
    <dgm:cxn modelId="{FB83D283-C8C3-4A04-9276-09A9265CD645}" type="presOf" srcId="{EC3B7E57-8A22-42F8-BFBA-8A8E7D2A0ACB}" destId="{D28867B8-7F35-49B3-931A-C93C150830AB}" srcOrd="0" destOrd="0" presId="urn:microsoft.com/office/officeart/2005/8/layout/process5"/>
    <dgm:cxn modelId="{295B2232-480B-4657-B55E-CF7E204C7C0E}" type="presOf" srcId="{8414015A-8505-4FF4-A0A8-E863E0A04995}" destId="{8A5689DC-83ED-4BAA-A2FC-1AA5A4D6F01B}" srcOrd="0" destOrd="0" presId="urn:microsoft.com/office/officeart/2005/8/layout/process5"/>
    <dgm:cxn modelId="{B3ECED46-012A-4B1F-B592-D19609347E0B}" srcId="{9DAEB42D-2BFA-48A3-A9C4-D19AE2B140C7}" destId="{E633E532-297C-47A5-A49E-B299660DFAF9}" srcOrd="7" destOrd="0" parTransId="{466FA935-1AFE-4EB6-891A-7C3E27A0EF57}" sibTransId="{543F6A0B-8105-4ABA-9511-82D7ACADB09A}"/>
    <dgm:cxn modelId="{24410A6C-E1E5-4DC2-80A0-0DCC224674EE}" type="presOf" srcId="{EC3B7E57-8A22-42F8-BFBA-8A8E7D2A0ACB}" destId="{9A6A244E-18AB-4667-B1DC-8D814E509187}" srcOrd="1" destOrd="0" presId="urn:microsoft.com/office/officeart/2005/8/layout/process5"/>
    <dgm:cxn modelId="{F77F776C-1001-4FD3-936C-D1CF50BE9711}" srcId="{9DAEB42D-2BFA-48A3-A9C4-D19AE2B140C7}" destId="{16F3FAF1-D87E-49BD-A995-E9202C372FF0}" srcOrd="3" destOrd="0" parTransId="{F76B8728-9234-4612-B64E-D7FA6B37BAC9}" sibTransId="{C5650DC8-FE97-49CF-80DE-EDE56D9F6B9D}"/>
    <dgm:cxn modelId="{D248AF0B-855E-4BF7-9898-C3AA8349B1F7}" type="presOf" srcId="{E633E532-297C-47A5-A49E-B299660DFAF9}" destId="{68220023-82F9-44CB-A560-ADFD5F0CDF95}" srcOrd="0" destOrd="0" presId="urn:microsoft.com/office/officeart/2005/8/layout/process5"/>
    <dgm:cxn modelId="{4521C720-EE48-4D16-82E2-0C580FCB47B4}" type="presOf" srcId="{36EB2BE5-A19F-4032-964F-DD843A1CB589}" destId="{E688509F-A6D1-4AE1-8E9C-917602CCD8AC}" srcOrd="0" destOrd="0" presId="urn:microsoft.com/office/officeart/2005/8/layout/process5"/>
    <dgm:cxn modelId="{BB947B58-D883-4BB3-A36A-8E059C055998}" type="presOf" srcId="{DA83411F-5D31-47BC-8DA2-0BE305CEF689}" destId="{56E0AE58-8582-48EE-9F02-8145333DECCD}" srcOrd="1" destOrd="0" presId="urn:microsoft.com/office/officeart/2005/8/layout/process5"/>
    <dgm:cxn modelId="{C044922F-0492-40B8-828B-29DE2421BC10}" type="presOf" srcId="{DA83411F-5D31-47BC-8DA2-0BE305CEF689}" destId="{5CBA7846-2B06-4279-BAC6-1A811F15E757}" srcOrd="0" destOrd="0" presId="urn:microsoft.com/office/officeart/2005/8/layout/process5"/>
    <dgm:cxn modelId="{9AB5DDB6-770F-4E71-8B4D-352A4215382F}" type="presOf" srcId="{8414015A-8505-4FF4-A0A8-E863E0A04995}" destId="{1A06E0EC-2F3C-45B9-827E-3AF411E38245}" srcOrd="1" destOrd="0" presId="urn:microsoft.com/office/officeart/2005/8/layout/process5"/>
    <dgm:cxn modelId="{61878636-F9AE-4B74-BB89-57A87DADCF86}" type="presOf" srcId="{9DAEB42D-2BFA-48A3-A9C4-D19AE2B140C7}" destId="{6B980323-A4D8-4E71-9647-5FC7433FBFFF}" srcOrd="0" destOrd="0" presId="urn:microsoft.com/office/officeart/2005/8/layout/process5"/>
    <dgm:cxn modelId="{63F8811C-AE2C-4666-A75E-29E1EC010D93}" srcId="{9DAEB42D-2BFA-48A3-A9C4-D19AE2B140C7}" destId="{2BF435C6-7B45-431A-8CBE-5B55417631BF}" srcOrd="1" destOrd="0" parTransId="{D0EE627C-FCF3-4967-BF53-B9428650BE9B}" sibTransId="{EC3B7E57-8A22-42F8-BFBA-8A8E7D2A0ACB}"/>
    <dgm:cxn modelId="{21FB8462-5337-43EC-924F-4CEA8C9A3C47}" type="presOf" srcId="{B96EE567-991F-468E-AFFE-10678929FA6C}" destId="{56E46FAF-0931-4183-9B3F-7729B4DAEE7D}" srcOrd="0" destOrd="0" presId="urn:microsoft.com/office/officeart/2005/8/layout/process5"/>
    <dgm:cxn modelId="{52FED5E4-E3F8-46DB-B1AC-8D94186B7E42}" srcId="{9DAEB42D-2BFA-48A3-A9C4-D19AE2B140C7}" destId="{B96EE567-991F-468E-AFFE-10678929FA6C}" srcOrd="5" destOrd="0" parTransId="{180C765C-D345-4183-BCAA-7AC9E6C2A7F8}" sibTransId="{668FA14F-D797-4658-958D-7BF8597305E9}"/>
    <dgm:cxn modelId="{ACE85B26-216E-4631-8037-40B81DBEAA80}" type="presOf" srcId="{E2876113-DA6A-4802-85CB-9CDB18F911A8}" destId="{B7930F88-788B-4225-A234-3217063DA9D2}" srcOrd="0" destOrd="0" presId="urn:microsoft.com/office/officeart/2005/8/layout/process5"/>
    <dgm:cxn modelId="{F339C7FA-6691-4FC0-9287-6F279DABAA13}" type="presOf" srcId="{2BF435C6-7B45-431A-8CBE-5B55417631BF}" destId="{FE0AB18C-7A68-419C-9F42-DED625ECBC20}" srcOrd="0" destOrd="0" presId="urn:microsoft.com/office/officeart/2005/8/layout/process5"/>
    <dgm:cxn modelId="{37B6833E-2F1F-4583-BA26-DF62481556B4}" type="presParOf" srcId="{6B980323-A4D8-4E71-9647-5FC7433FBFFF}" destId="{B7930F88-788B-4225-A234-3217063DA9D2}" srcOrd="0" destOrd="0" presId="urn:microsoft.com/office/officeart/2005/8/layout/process5"/>
    <dgm:cxn modelId="{B5CC21E0-85CD-45FD-BEA9-86CD32F25B6B}" type="presParOf" srcId="{6B980323-A4D8-4E71-9647-5FC7433FBFFF}" destId="{8A5689DC-83ED-4BAA-A2FC-1AA5A4D6F01B}" srcOrd="1" destOrd="0" presId="urn:microsoft.com/office/officeart/2005/8/layout/process5"/>
    <dgm:cxn modelId="{B157CFE0-8A74-4274-9BE1-5CBEA5F04499}" type="presParOf" srcId="{8A5689DC-83ED-4BAA-A2FC-1AA5A4D6F01B}" destId="{1A06E0EC-2F3C-45B9-827E-3AF411E38245}" srcOrd="0" destOrd="0" presId="urn:microsoft.com/office/officeart/2005/8/layout/process5"/>
    <dgm:cxn modelId="{BAA15C52-E321-4E26-8E7E-6F5DFFAA5A47}" type="presParOf" srcId="{6B980323-A4D8-4E71-9647-5FC7433FBFFF}" destId="{FE0AB18C-7A68-419C-9F42-DED625ECBC20}" srcOrd="2" destOrd="0" presId="urn:microsoft.com/office/officeart/2005/8/layout/process5"/>
    <dgm:cxn modelId="{9ED98247-F6B3-46E0-AA7A-9D9F987370F8}" type="presParOf" srcId="{6B980323-A4D8-4E71-9647-5FC7433FBFFF}" destId="{D28867B8-7F35-49B3-931A-C93C150830AB}" srcOrd="3" destOrd="0" presId="urn:microsoft.com/office/officeart/2005/8/layout/process5"/>
    <dgm:cxn modelId="{D07FF7DF-0CAC-4180-8A76-0AF0BD5718D6}" type="presParOf" srcId="{D28867B8-7F35-49B3-931A-C93C150830AB}" destId="{9A6A244E-18AB-4667-B1DC-8D814E509187}" srcOrd="0" destOrd="0" presId="urn:microsoft.com/office/officeart/2005/8/layout/process5"/>
    <dgm:cxn modelId="{5C0ED899-1D08-4B55-8A94-3E9DD5235F22}" type="presParOf" srcId="{6B980323-A4D8-4E71-9647-5FC7433FBFFF}" destId="{24D41CB9-95E9-4D66-B527-3A2B533139C0}" srcOrd="4" destOrd="0" presId="urn:microsoft.com/office/officeart/2005/8/layout/process5"/>
    <dgm:cxn modelId="{17FAFB03-3268-4BCB-97BD-89C687758676}" type="presParOf" srcId="{6B980323-A4D8-4E71-9647-5FC7433FBFFF}" destId="{5CBA7846-2B06-4279-BAC6-1A811F15E757}" srcOrd="5" destOrd="0" presId="urn:microsoft.com/office/officeart/2005/8/layout/process5"/>
    <dgm:cxn modelId="{9D7C44DE-A9C8-4740-BE51-355D061AF2C3}" type="presParOf" srcId="{5CBA7846-2B06-4279-BAC6-1A811F15E757}" destId="{56E0AE58-8582-48EE-9F02-8145333DECCD}" srcOrd="0" destOrd="0" presId="urn:microsoft.com/office/officeart/2005/8/layout/process5"/>
    <dgm:cxn modelId="{BF609FB2-4434-466C-9325-2EDA84368328}" type="presParOf" srcId="{6B980323-A4D8-4E71-9647-5FC7433FBFFF}" destId="{6217A205-DFA9-485A-BF94-978416452F00}" srcOrd="6" destOrd="0" presId="urn:microsoft.com/office/officeart/2005/8/layout/process5"/>
    <dgm:cxn modelId="{2FC9611A-B453-45D7-9E9E-2EF386F300D0}" type="presParOf" srcId="{6B980323-A4D8-4E71-9647-5FC7433FBFFF}" destId="{A30279D1-E101-423A-A87B-75ADD4238F76}" srcOrd="7" destOrd="0" presId="urn:microsoft.com/office/officeart/2005/8/layout/process5"/>
    <dgm:cxn modelId="{4AFE1926-A2FD-469C-9445-F6ABBF6D5BEF}" type="presParOf" srcId="{A30279D1-E101-423A-A87B-75ADD4238F76}" destId="{D08FC953-78E2-4F4B-BD39-0602CA1F8439}" srcOrd="0" destOrd="0" presId="urn:microsoft.com/office/officeart/2005/8/layout/process5"/>
    <dgm:cxn modelId="{51947F91-048C-4AA8-AA91-58C83FF757A1}" type="presParOf" srcId="{6B980323-A4D8-4E71-9647-5FC7433FBFFF}" destId="{E688509F-A6D1-4AE1-8E9C-917602CCD8AC}" srcOrd="8" destOrd="0" presId="urn:microsoft.com/office/officeart/2005/8/layout/process5"/>
    <dgm:cxn modelId="{868FEC01-78C9-4EB1-A849-D00242352C2B}" type="presParOf" srcId="{6B980323-A4D8-4E71-9647-5FC7433FBFFF}" destId="{47DFF3BD-96E8-4EB7-875E-7E866F4DA325}" srcOrd="9" destOrd="0" presId="urn:microsoft.com/office/officeart/2005/8/layout/process5"/>
    <dgm:cxn modelId="{12B34DF6-007D-4CAC-8407-39FE87A6D57D}" type="presParOf" srcId="{47DFF3BD-96E8-4EB7-875E-7E866F4DA325}" destId="{5104B855-5181-471E-9906-9983CDBE3C85}" srcOrd="0" destOrd="0" presId="urn:microsoft.com/office/officeart/2005/8/layout/process5"/>
    <dgm:cxn modelId="{82FE7356-3A82-45D0-A6AD-413A66AD457F}" type="presParOf" srcId="{6B980323-A4D8-4E71-9647-5FC7433FBFFF}" destId="{56E46FAF-0931-4183-9B3F-7729B4DAEE7D}" srcOrd="10" destOrd="0" presId="urn:microsoft.com/office/officeart/2005/8/layout/process5"/>
    <dgm:cxn modelId="{AF2949AC-364D-4732-992B-D2CC6377880F}" type="presParOf" srcId="{6B980323-A4D8-4E71-9647-5FC7433FBFFF}" destId="{F6E2AFEE-A404-4932-A756-46F9930C565D}" srcOrd="11" destOrd="0" presId="urn:microsoft.com/office/officeart/2005/8/layout/process5"/>
    <dgm:cxn modelId="{D4DE123F-E166-4333-8520-C98DC97B9BB5}" type="presParOf" srcId="{F6E2AFEE-A404-4932-A756-46F9930C565D}" destId="{A44BE00D-B562-434C-BB47-FBA9392CDFAE}" srcOrd="0" destOrd="0" presId="urn:microsoft.com/office/officeart/2005/8/layout/process5"/>
    <dgm:cxn modelId="{55674C9C-A185-4C7D-A442-0DDCF04AD651}" type="presParOf" srcId="{6B980323-A4D8-4E71-9647-5FC7433FBFFF}" destId="{8A156836-775B-4AB5-BB01-295B9A834970}" srcOrd="12" destOrd="0" presId="urn:microsoft.com/office/officeart/2005/8/layout/process5"/>
    <dgm:cxn modelId="{A8706033-54C6-4842-997D-DC60B3B67AB7}" type="presParOf" srcId="{6B980323-A4D8-4E71-9647-5FC7433FBFFF}" destId="{01BE0CA1-2211-4E23-AB47-09DD19BF2256}" srcOrd="13" destOrd="0" presId="urn:microsoft.com/office/officeart/2005/8/layout/process5"/>
    <dgm:cxn modelId="{B2EF5849-2E8E-4C63-9521-0E0B2B741CF3}" type="presParOf" srcId="{01BE0CA1-2211-4E23-AB47-09DD19BF2256}" destId="{B74E89E7-2F37-4891-9AE4-492641986649}" srcOrd="0" destOrd="0" presId="urn:microsoft.com/office/officeart/2005/8/layout/process5"/>
    <dgm:cxn modelId="{853D102B-5229-40AB-A469-CFBA9C9D55B8}" type="presParOf" srcId="{6B980323-A4D8-4E71-9647-5FC7433FBFFF}" destId="{68220023-82F9-44CB-A560-ADFD5F0CDF95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861312-CFBA-4073-816C-F61CBC4C2629}" type="doc">
      <dgm:prSet loTypeId="urn:microsoft.com/office/officeart/2005/8/layout/hList6" loCatId="list" qsTypeId="urn:microsoft.com/office/officeart/2005/8/quickstyle/3d5" qsCatId="3D" csTypeId="urn:microsoft.com/office/officeart/2005/8/colors/accent3_5" csCatId="accent3" phldr="1"/>
      <dgm:spPr/>
    </dgm:pt>
    <dgm:pt modelId="{589062B4-F535-4DA4-9212-E75CAF586AEE}">
      <dgm:prSet phldrT="[Текст]" custT="1"/>
      <dgm:spPr/>
      <dgm:t>
        <a:bodyPr/>
        <a:lstStyle/>
        <a:p>
          <a:r>
            <a:rPr lang="uk-UA" sz="2800" b="1" smtClean="0">
              <a:solidFill>
                <a:srgbClr val="1A210D"/>
              </a:solidFill>
              <a:effectLst/>
              <a:latin typeface="Monotype Corsiva" pitchFamily="66" charset="0"/>
            </a:rPr>
            <a:t>Представлена структура уроку відображає технологію діяльнісного методу</a:t>
          </a:r>
          <a:endParaRPr lang="ru-RU" sz="2800" b="1" dirty="0">
            <a:solidFill>
              <a:srgbClr val="1A210D"/>
            </a:solidFill>
            <a:effectLst/>
            <a:latin typeface="Monotype Corsiva" pitchFamily="66" charset="0"/>
          </a:endParaRPr>
        </a:p>
      </dgm:t>
    </dgm:pt>
    <dgm:pt modelId="{48E4F27A-84AD-4DCD-99FE-8BA1B44F99BE}" type="parTrans" cxnId="{8639BE3C-FE85-423F-A8AC-FCBF87688FBB}">
      <dgm:prSet/>
      <dgm:spPr/>
      <dgm:t>
        <a:bodyPr/>
        <a:lstStyle/>
        <a:p>
          <a:endParaRPr lang="ru-RU" sz="2800" b="1">
            <a:solidFill>
              <a:srgbClr val="1A210D"/>
            </a:solidFill>
            <a:effectLst/>
            <a:latin typeface="Monotype Corsiva" pitchFamily="66" charset="0"/>
          </a:endParaRPr>
        </a:p>
      </dgm:t>
    </dgm:pt>
    <dgm:pt modelId="{63E45355-B944-4886-9413-80D19BED807B}" type="sibTrans" cxnId="{8639BE3C-FE85-423F-A8AC-FCBF87688FBB}">
      <dgm:prSet/>
      <dgm:spPr/>
      <dgm:t>
        <a:bodyPr/>
        <a:lstStyle/>
        <a:p>
          <a:endParaRPr lang="ru-RU" sz="2800" b="1">
            <a:solidFill>
              <a:srgbClr val="1A210D"/>
            </a:solidFill>
            <a:effectLst/>
            <a:latin typeface="Monotype Corsiva" pitchFamily="66" charset="0"/>
          </a:endParaRPr>
        </a:p>
      </dgm:t>
    </dgm:pt>
    <dgm:pt modelId="{B8F647B0-5D6C-42BE-976C-C80D6B26216B}">
      <dgm:prSet phldrT="[Текст]" custT="1"/>
      <dgm:spPr/>
      <dgm:t>
        <a:bodyPr/>
        <a:lstStyle/>
        <a:p>
          <a:r>
            <a:rPr lang="uk-UA" sz="2800" b="1" smtClean="0">
              <a:solidFill>
                <a:srgbClr val="1A210D"/>
              </a:solidFill>
              <a:effectLst/>
              <a:latin typeface="Monotype Corsiva" pitchFamily="66" charset="0"/>
            </a:rPr>
            <a:t>Технологія дає можливість на всіх уроках системного тренінгу для кожного учня діяльнісних здібностей</a:t>
          </a:r>
          <a:endParaRPr lang="ru-RU" sz="2800" b="1" dirty="0">
            <a:solidFill>
              <a:srgbClr val="1A210D"/>
            </a:solidFill>
            <a:effectLst/>
            <a:latin typeface="Monotype Corsiva" pitchFamily="66" charset="0"/>
          </a:endParaRPr>
        </a:p>
      </dgm:t>
    </dgm:pt>
    <dgm:pt modelId="{DD4F5781-79EA-4CA1-ABE5-761923AB638D}" type="parTrans" cxnId="{0EB2A804-DCB6-4BF3-81B0-544A5268DEFD}">
      <dgm:prSet/>
      <dgm:spPr/>
      <dgm:t>
        <a:bodyPr/>
        <a:lstStyle/>
        <a:p>
          <a:endParaRPr lang="ru-RU" sz="2800" b="1">
            <a:solidFill>
              <a:srgbClr val="1A210D"/>
            </a:solidFill>
            <a:effectLst/>
            <a:latin typeface="Monotype Corsiva" pitchFamily="66" charset="0"/>
          </a:endParaRPr>
        </a:p>
      </dgm:t>
    </dgm:pt>
    <dgm:pt modelId="{07A9BF5C-0468-453C-8376-3B1E450E8436}" type="sibTrans" cxnId="{0EB2A804-DCB6-4BF3-81B0-544A5268DEFD}">
      <dgm:prSet/>
      <dgm:spPr/>
      <dgm:t>
        <a:bodyPr/>
        <a:lstStyle/>
        <a:p>
          <a:endParaRPr lang="ru-RU" sz="2800" b="1">
            <a:solidFill>
              <a:srgbClr val="1A210D"/>
            </a:solidFill>
            <a:effectLst/>
            <a:latin typeface="Monotype Corsiva" pitchFamily="66" charset="0"/>
          </a:endParaRPr>
        </a:p>
      </dgm:t>
    </dgm:pt>
    <dgm:pt modelId="{193FE655-7CBD-44E1-839D-E18B450F2355}">
      <dgm:prSet phldrT="[Текст]" custT="1"/>
      <dgm:spPr/>
      <dgm:t>
        <a:bodyPr/>
        <a:lstStyle/>
        <a:p>
          <a:r>
            <a:rPr lang="uk-UA" sz="2800" b="1" smtClean="0">
              <a:solidFill>
                <a:srgbClr val="1A210D"/>
              </a:solidFill>
              <a:effectLst/>
              <a:latin typeface="Monotype Corsiva" pitchFamily="66" charset="0"/>
            </a:rPr>
            <a:t>Забезпечується формування готовності до саморозвитку і самореалізації у кожної особистості.</a:t>
          </a:r>
          <a:endParaRPr lang="ru-RU" sz="2800" b="1" dirty="0">
            <a:solidFill>
              <a:srgbClr val="1A210D"/>
            </a:solidFill>
            <a:effectLst/>
            <a:latin typeface="Monotype Corsiva" pitchFamily="66" charset="0"/>
          </a:endParaRPr>
        </a:p>
      </dgm:t>
    </dgm:pt>
    <dgm:pt modelId="{679F6FC4-5A5E-4D7C-B310-8662EEAE9E5B}" type="parTrans" cxnId="{AB439357-2742-4C9B-BDE5-FEBC80C94B7B}">
      <dgm:prSet/>
      <dgm:spPr/>
      <dgm:t>
        <a:bodyPr/>
        <a:lstStyle/>
        <a:p>
          <a:endParaRPr lang="ru-RU" sz="2800" b="1">
            <a:solidFill>
              <a:srgbClr val="1A210D"/>
            </a:solidFill>
            <a:effectLst/>
            <a:latin typeface="Monotype Corsiva" pitchFamily="66" charset="0"/>
          </a:endParaRPr>
        </a:p>
      </dgm:t>
    </dgm:pt>
    <dgm:pt modelId="{BA84D66D-F690-4891-8C37-12872115EC13}" type="sibTrans" cxnId="{AB439357-2742-4C9B-BDE5-FEBC80C94B7B}">
      <dgm:prSet/>
      <dgm:spPr/>
      <dgm:t>
        <a:bodyPr/>
        <a:lstStyle/>
        <a:p>
          <a:endParaRPr lang="ru-RU" sz="2800" b="1">
            <a:solidFill>
              <a:srgbClr val="1A210D"/>
            </a:solidFill>
            <a:effectLst/>
            <a:latin typeface="Monotype Corsiva" pitchFamily="66" charset="0"/>
          </a:endParaRPr>
        </a:p>
      </dgm:t>
    </dgm:pt>
    <dgm:pt modelId="{3C6C94D2-40A9-4E0F-8A39-9F2E12E08B40}" type="pres">
      <dgm:prSet presAssocID="{46861312-CFBA-4073-816C-F61CBC4C2629}" presName="Name0" presStyleCnt="0">
        <dgm:presLayoutVars>
          <dgm:dir/>
          <dgm:resizeHandles val="exact"/>
        </dgm:presLayoutVars>
      </dgm:prSet>
      <dgm:spPr/>
    </dgm:pt>
    <dgm:pt modelId="{2A32B863-89BD-462C-8820-746D7C4916ED}" type="pres">
      <dgm:prSet presAssocID="{589062B4-F535-4DA4-9212-E75CAF586AE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46CB2-5EDD-4E25-A019-E971F56F559F}" type="pres">
      <dgm:prSet presAssocID="{63E45355-B944-4886-9413-80D19BED807B}" presName="sibTrans" presStyleCnt="0"/>
      <dgm:spPr/>
    </dgm:pt>
    <dgm:pt modelId="{A8A989C8-CE89-43F9-8C05-AFE8B0342FC3}" type="pres">
      <dgm:prSet presAssocID="{B8F647B0-5D6C-42BE-976C-C80D6B26216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35F726-9222-4AB8-BA8D-F841906AA809}" type="pres">
      <dgm:prSet presAssocID="{07A9BF5C-0468-453C-8376-3B1E450E8436}" presName="sibTrans" presStyleCnt="0"/>
      <dgm:spPr/>
    </dgm:pt>
    <dgm:pt modelId="{FAB2B60E-D07F-4B38-ACED-991EB692EA6D}" type="pres">
      <dgm:prSet presAssocID="{193FE655-7CBD-44E1-839D-E18B450F235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3272A9-49B1-47D0-9AC9-07A3EA5F09F1}" type="presOf" srcId="{193FE655-7CBD-44E1-839D-E18B450F2355}" destId="{FAB2B60E-D07F-4B38-ACED-991EB692EA6D}" srcOrd="0" destOrd="0" presId="urn:microsoft.com/office/officeart/2005/8/layout/hList6"/>
    <dgm:cxn modelId="{2624FFE5-E84C-48D2-B32E-67D285E6C191}" type="presOf" srcId="{B8F647B0-5D6C-42BE-976C-C80D6B26216B}" destId="{A8A989C8-CE89-43F9-8C05-AFE8B0342FC3}" srcOrd="0" destOrd="0" presId="urn:microsoft.com/office/officeart/2005/8/layout/hList6"/>
    <dgm:cxn modelId="{0EB2A804-DCB6-4BF3-81B0-544A5268DEFD}" srcId="{46861312-CFBA-4073-816C-F61CBC4C2629}" destId="{B8F647B0-5D6C-42BE-976C-C80D6B26216B}" srcOrd="1" destOrd="0" parTransId="{DD4F5781-79EA-4CA1-ABE5-761923AB638D}" sibTransId="{07A9BF5C-0468-453C-8376-3B1E450E8436}"/>
    <dgm:cxn modelId="{AB439357-2742-4C9B-BDE5-FEBC80C94B7B}" srcId="{46861312-CFBA-4073-816C-F61CBC4C2629}" destId="{193FE655-7CBD-44E1-839D-E18B450F2355}" srcOrd="2" destOrd="0" parTransId="{679F6FC4-5A5E-4D7C-B310-8662EEAE9E5B}" sibTransId="{BA84D66D-F690-4891-8C37-12872115EC13}"/>
    <dgm:cxn modelId="{0E00CAC0-5835-4959-B849-3252294C55EF}" type="presOf" srcId="{589062B4-F535-4DA4-9212-E75CAF586AEE}" destId="{2A32B863-89BD-462C-8820-746D7C4916ED}" srcOrd="0" destOrd="0" presId="urn:microsoft.com/office/officeart/2005/8/layout/hList6"/>
    <dgm:cxn modelId="{8C299236-8371-4447-BC05-88E824746459}" type="presOf" srcId="{46861312-CFBA-4073-816C-F61CBC4C2629}" destId="{3C6C94D2-40A9-4E0F-8A39-9F2E12E08B40}" srcOrd="0" destOrd="0" presId="urn:microsoft.com/office/officeart/2005/8/layout/hList6"/>
    <dgm:cxn modelId="{8639BE3C-FE85-423F-A8AC-FCBF87688FBB}" srcId="{46861312-CFBA-4073-816C-F61CBC4C2629}" destId="{589062B4-F535-4DA4-9212-E75CAF586AEE}" srcOrd="0" destOrd="0" parTransId="{48E4F27A-84AD-4DCD-99FE-8BA1B44F99BE}" sibTransId="{63E45355-B944-4886-9413-80D19BED807B}"/>
    <dgm:cxn modelId="{E11F1755-5352-4AB7-80F3-AB97823287BC}" type="presParOf" srcId="{3C6C94D2-40A9-4E0F-8A39-9F2E12E08B40}" destId="{2A32B863-89BD-462C-8820-746D7C4916ED}" srcOrd="0" destOrd="0" presId="urn:microsoft.com/office/officeart/2005/8/layout/hList6"/>
    <dgm:cxn modelId="{D4F237F8-4525-4D89-91AB-02F2E1245E2E}" type="presParOf" srcId="{3C6C94D2-40A9-4E0F-8A39-9F2E12E08B40}" destId="{BEC46CB2-5EDD-4E25-A019-E971F56F559F}" srcOrd="1" destOrd="0" presId="urn:microsoft.com/office/officeart/2005/8/layout/hList6"/>
    <dgm:cxn modelId="{B7B2B539-9315-4DB7-A0D3-3C931A862D3A}" type="presParOf" srcId="{3C6C94D2-40A9-4E0F-8A39-9F2E12E08B40}" destId="{A8A989C8-CE89-43F9-8C05-AFE8B0342FC3}" srcOrd="2" destOrd="0" presId="urn:microsoft.com/office/officeart/2005/8/layout/hList6"/>
    <dgm:cxn modelId="{25D3DCCB-D444-49BE-8AC3-31F6E56E8B3B}" type="presParOf" srcId="{3C6C94D2-40A9-4E0F-8A39-9F2E12E08B40}" destId="{1535F726-9222-4AB8-BA8D-F841906AA809}" srcOrd="3" destOrd="0" presId="urn:microsoft.com/office/officeart/2005/8/layout/hList6"/>
    <dgm:cxn modelId="{2076B052-55E1-499F-B823-B0E99BAEFED6}" type="presParOf" srcId="{3C6C94D2-40A9-4E0F-8A39-9F2E12E08B40}" destId="{FAB2B60E-D07F-4B38-ACED-991EB692EA6D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06E3E-922D-4EAB-B12B-5654111FA981}">
      <dsp:nvSpPr>
        <dsp:cNvPr id="0" name=""/>
        <dsp:cNvSpPr/>
      </dsp:nvSpPr>
      <dsp:spPr>
        <a:xfrm>
          <a:off x="549683" y="1843"/>
          <a:ext cx="3831261" cy="2298756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b="1" kern="1200" dirty="0" smtClean="0">
              <a:solidFill>
                <a:schemeClr val="tx2">
                  <a:lumMod val="50000"/>
                </a:schemeClr>
              </a:solidFill>
              <a:effectLst/>
            </a:rPr>
            <a:t>В основі – ідея включення учня у активну пізнавальну діяльність</a:t>
          </a:r>
          <a:endParaRPr lang="ru-RU" sz="3100" kern="1200" dirty="0">
            <a:solidFill>
              <a:schemeClr val="tx2">
                <a:lumMod val="50000"/>
              </a:schemeClr>
            </a:solidFill>
            <a:effectLst/>
          </a:endParaRPr>
        </a:p>
      </dsp:txBody>
      <dsp:txXfrm>
        <a:off x="549683" y="1843"/>
        <a:ext cx="3831261" cy="2298756"/>
      </dsp:txXfrm>
    </dsp:sp>
    <dsp:sp modelId="{82422F92-D7EC-4B17-8B72-55D4BD49DBE1}">
      <dsp:nvSpPr>
        <dsp:cNvPr id="0" name=""/>
        <dsp:cNvSpPr/>
      </dsp:nvSpPr>
      <dsp:spPr>
        <a:xfrm>
          <a:off x="4764071" y="1843"/>
          <a:ext cx="3831261" cy="2298756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chemeClr val="tx2">
                  <a:lumMod val="50000"/>
                </a:schemeClr>
              </a:solidFill>
            </a:rPr>
            <a:t>Девізом систем розвивального навчання можуть бути слова Л.Н.Толстого: </a:t>
          </a:r>
          <a:r>
            <a:rPr lang="uk-UA" sz="2200" b="1" kern="1200" dirty="0" smtClean="0">
              <a:solidFill>
                <a:schemeClr val="tx2">
                  <a:lumMod val="50000"/>
                </a:schemeClr>
              </a:solidFill>
              <a:effectLst/>
            </a:rPr>
            <a:t>«</a:t>
          </a:r>
          <a:r>
            <a:rPr lang="uk-UA" sz="2200" b="1" i="1" kern="1200" dirty="0" smtClean="0">
              <a:solidFill>
                <a:schemeClr val="tx2">
                  <a:lumMod val="50000"/>
                </a:schemeClr>
              </a:solidFill>
              <a:effectLst/>
            </a:rPr>
            <a:t>Знання лише тоді знання, коли воно отримане зусиллям розуму, а не пам’яті» </a:t>
          </a:r>
          <a:endParaRPr lang="ru-RU" sz="22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764071" y="1843"/>
        <a:ext cx="3831261" cy="2298756"/>
      </dsp:txXfrm>
    </dsp:sp>
    <dsp:sp modelId="{A2AF433F-69E1-486A-BB53-AE53D3C63E1F}">
      <dsp:nvSpPr>
        <dsp:cNvPr id="0" name=""/>
        <dsp:cNvSpPr/>
      </dsp:nvSpPr>
      <dsp:spPr>
        <a:xfrm>
          <a:off x="2656877" y="2683727"/>
          <a:ext cx="3831261" cy="2298756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2">
                  <a:lumMod val="50000"/>
                </a:schemeClr>
              </a:solidFill>
              <a:effectLst/>
            </a:rPr>
            <a:t>Навчити людину грати на сопілці можна тільки </a:t>
          </a:r>
          <a:r>
            <a:rPr lang="en-US" sz="2400" b="1" kern="1200" dirty="0" smtClean="0">
              <a:solidFill>
                <a:schemeClr val="tx2">
                  <a:lumMod val="50000"/>
                </a:schemeClr>
              </a:solidFill>
              <a:effectLst/>
            </a:rPr>
            <a:t>  </a:t>
          </a:r>
          <a:r>
            <a:rPr lang="uk-UA" sz="2400" b="1" kern="1200" dirty="0" smtClean="0">
              <a:solidFill>
                <a:schemeClr val="tx2">
                  <a:lumMod val="50000"/>
                </a:schemeClr>
              </a:solidFill>
              <a:effectLst/>
            </a:rPr>
            <a:t>тоді , коли вона сама буде на ній грати.   ( </a:t>
          </a:r>
          <a:r>
            <a:rPr lang="uk-UA" sz="2400" b="1" i="1" kern="1200" dirty="0" smtClean="0">
              <a:solidFill>
                <a:schemeClr val="tx2">
                  <a:lumMod val="50000"/>
                </a:schemeClr>
              </a:solidFill>
              <a:effectLst/>
            </a:rPr>
            <a:t>Сократ)</a:t>
          </a:r>
          <a:endParaRPr lang="ru-RU" sz="2400" b="1" kern="1200" dirty="0">
            <a:solidFill>
              <a:schemeClr val="tx2">
                <a:lumMod val="50000"/>
              </a:schemeClr>
            </a:solidFill>
            <a:effectLst/>
          </a:endParaRPr>
        </a:p>
      </dsp:txBody>
      <dsp:txXfrm>
        <a:off x="2656877" y="2683727"/>
        <a:ext cx="3831261" cy="22987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2206D-5140-4EB7-88A0-5BE48C3BE45B}">
      <dsp:nvSpPr>
        <dsp:cNvPr id="0" name=""/>
        <dsp:cNvSpPr/>
      </dsp:nvSpPr>
      <dsp:spPr>
        <a:xfrm>
          <a:off x="250452" y="3516"/>
          <a:ext cx="2228731" cy="1337239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2060"/>
              </a:solidFill>
              <a:effectLst/>
            </a:rPr>
            <a:t>Самовизначення</a:t>
          </a:r>
          <a:r>
            <a:rPr lang="en-US" sz="2000" b="1" kern="1200" dirty="0" smtClean="0">
              <a:solidFill>
                <a:srgbClr val="002060"/>
              </a:solidFill>
              <a:effectLst/>
            </a:rPr>
            <a:t> </a:t>
          </a:r>
          <a:r>
            <a:rPr lang="uk-UA" sz="2000" b="1" kern="1200" dirty="0" smtClean="0">
              <a:solidFill>
                <a:srgbClr val="002060"/>
              </a:solidFill>
              <a:effectLst/>
            </a:rPr>
            <a:t>учнів до діяльності</a:t>
          </a:r>
          <a:endParaRPr lang="ru-RU" sz="2000" b="1" kern="1200" dirty="0">
            <a:solidFill>
              <a:srgbClr val="002060"/>
            </a:solidFill>
            <a:effectLst/>
          </a:endParaRPr>
        </a:p>
      </dsp:txBody>
      <dsp:txXfrm>
        <a:off x="250452" y="3516"/>
        <a:ext cx="2228731" cy="1337239"/>
      </dsp:txXfrm>
    </dsp:sp>
    <dsp:sp modelId="{CC88E430-07E3-4E65-8B99-0AEF26A4A6A1}">
      <dsp:nvSpPr>
        <dsp:cNvPr id="0" name=""/>
        <dsp:cNvSpPr/>
      </dsp:nvSpPr>
      <dsp:spPr>
        <a:xfrm>
          <a:off x="2702058" y="3516"/>
          <a:ext cx="2228731" cy="1337239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5714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solidFill>
                <a:srgbClr val="002060"/>
              </a:solidFill>
              <a:effectLst/>
            </a:rPr>
            <a:t>Актуалізація</a:t>
          </a:r>
          <a:r>
            <a:rPr lang="en-US" sz="2000" b="1" kern="1200" smtClean="0">
              <a:solidFill>
                <a:srgbClr val="002060"/>
              </a:solidFill>
              <a:effectLst/>
            </a:rPr>
            <a:t> </a:t>
          </a:r>
          <a:r>
            <a:rPr lang="uk-UA" sz="2000" b="1" kern="1200" smtClean="0">
              <a:solidFill>
                <a:srgbClr val="002060"/>
              </a:solidFill>
              <a:effectLst/>
            </a:rPr>
            <a:t>знань і фіксація утруднення</a:t>
          </a:r>
          <a:endParaRPr lang="ru-RU" sz="2000" b="1" kern="1200" dirty="0">
            <a:solidFill>
              <a:srgbClr val="002060"/>
            </a:solidFill>
            <a:effectLst/>
          </a:endParaRPr>
        </a:p>
      </dsp:txBody>
      <dsp:txXfrm>
        <a:off x="2702058" y="3516"/>
        <a:ext cx="2228731" cy="1337239"/>
      </dsp:txXfrm>
    </dsp:sp>
    <dsp:sp modelId="{D663BA86-3C5E-4AFE-90C3-3E61259F857D}">
      <dsp:nvSpPr>
        <dsp:cNvPr id="0" name=""/>
        <dsp:cNvSpPr/>
      </dsp:nvSpPr>
      <dsp:spPr>
        <a:xfrm>
          <a:off x="5153663" y="3516"/>
          <a:ext cx="2228731" cy="1337239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11429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2060"/>
              </a:solidFill>
              <a:effectLst/>
            </a:rPr>
            <a:t>Виявлення при</a:t>
          </a:r>
          <a:r>
            <a:rPr lang="en-US" sz="2000" b="1" kern="1200" dirty="0" smtClean="0">
              <a:solidFill>
                <a:srgbClr val="002060"/>
              </a:solidFill>
              <a:effectLst/>
            </a:rPr>
            <a:t>-</a:t>
          </a:r>
          <a:r>
            <a:rPr lang="uk-UA" sz="2000" b="1" kern="1200" dirty="0" smtClean="0">
              <a:solidFill>
                <a:srgbClr val="002060"/>
              </a:solidFill>
              <a:effectLst/>
            </a:rPr>
            <a:t>чин утруднення і постановка навчальної задачі</a:t>
          </a:r>
          <a:endParaRPr lang="ru-RU" sz="2000" b="1" kern="1200" dirty="0">
            <a:solidFill>
              <a:srgbClr val="002060"/>
            </a:solidFill>
            <a:effectLst/>
          </a:endParaRPr>
        </a:p>
      </dsp:txBody>
      <dsp:txXfrm>
        <a:off x="5153663" y="3516"/>
        <a:ext cx="2228731" cy="1337239"/>
      </dsp:txXfrm>
    </dsp:sp>
    <dsp:sp modelId="{E1A4711F-55E4-40CC-A0FD-15616915DDC7}">
      <dsp:nvSpPr>
        <dsp:cNvPr id="0" name=""/>
        <dsp:cNvSpPr/>
      </dsp:nvSpPr>
      <dsp:spPr>
        <a:xfrm>
          <a:off x="250452" y="1563628"/>
          <a:ext cx="2228731" cy="1337239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17143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solidFill>
                <a:srgbClr val="002060"/>
              </a:solidFill>
              <a:effectLst/>
            </a:rPr>
            <a:t>Побудова проекту виходу з утруднення</a:t>
          </a:r>
          <a:endParaRPr lang="ru-RU" sz="2000" b="1" kern="1200" dirty="0">
            <a:solidFill>
              <a:srgbClr val="002060"/>
            </a:solidFill>
            <a:effectLst/>
          </a:endParaRPr>
        </a:p>
      </dsp:txBody>
      <dsp:txXfrm>
        <a:off x="250452" y="1563628"/>
        <a:ext cx="2228731" cy="1337239"/>
      </dsp:txXfrm>
    </dsp:sp>
    <dsp:sp modelId="{A82B960E-51E9-4ECF-9AC3-FF87FF4642E5}">
      <dsp:nvSpPr>
        <dsp:cNvPr id="0" name=""/>
        <dsp:cNvSpPr/>
      </dsp:nvSpPr>
      <dsp:spPr>
        <a:xfrm>
          <a:off x="2702058" y="1563628"/>
          <a:ext cx="2228731" cy="1337239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22857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2060"/>
              </a:solidFill>
              <a:effectLst/>
            </a:rPr>
            <a:t>Первинне</a:t>
          </a:r>
          <a:r>
            <a:rPr lang="en-US" sz="2000" b="1" kern="1200" dirty="0" smtClean="0">
              <a:solidFill>
                <a:srgbClr val="002060"/>
              </a:solidFill>
              <a:effectLst/>
            </a:rPr>
            <a:t> </a:t>
          </a:r>
          <a:r>
            <a:rPr lang="uk-UA" b="1" kern="1200" dirty="0" smtClean="0">
              <a:solidFill>
                <a:srgbClr val="002060"/>
              </a:solidFill>
              <a:effectLst/>
            </a:rPr>
            <a:t>закріплення у</a:t>
          </a:r>
          <a:r>
            <a:rPr lang="en-US" b="1" kern="1200" dirty="0" smtClean="0">
              <a:solidFill>
                <a:srgbClr val="002060"/>
              </a:solidFill>
              <a:effectLst/>
            </a:rPr>
            <a:t> </a:t>
          </a:r>
          <a:r>
            <a:rPr lang="uk-UA" b="1" kern="1200" dirty="0" smtClean="0">
              <a:solidFill>
                <a:srgbClr val="002060"/>
              </a:solidFill>
              <a:effectLst/>
            </a:rPr>
            <a:t>зовнішньому</a:t>
          </a:r>
          <a:r>
            <a:rPr lang="en-US" b="1" kern="1200" dirty="0" smtClean="0">
              <a:solidFill>
                <a:srgbClr val="002060"/>
              </a:solidFill>
              <a:effectLst/>
            </a:rPr>
            <a:t> </a:t>
          </a:r>
          <a:r>
            <a:rPr lang="uk-UA" b="1" kern="1200" dirty="0" smtClean="0">
              <a:solidFill>
                <a:srgbClr val="002060"/>
              </a:solidFill>
              <a:effectLst/>
            </a:rPr>
            <a:t>мовленні</a:t>
          </a:r>
          <a:endParaRPr lang="ru-RU" sz="2000" b="1" kern="1200" dirty="0">
            <a:solidFill>
              <a:srgbClr val="002060"/>
            </a:solidFill>
            <a:effectLst/>
          </a:endParaRPr>
        </a:p>
      </dsp:txBody>
      <dsp:txXfrm>
        <a:off x="2702058" y="1563628"/>
        <a:ext cx="2228731" cy="1337239"/>
      </dsp:txXfrm>
    </dsp:sp>
    <dsp:sp modelId="{2141E479-EFAC-4685-9FBE-2E9A539306EA}">
      <dsp:nvSpPr>
        <dsp:cNvPr id="0" name=""/>
        <dsp:cNvSpPr/>
      </dsp:nvSpPr>
      <dsp:spPr>
        <a:xfrm>
          <a:off x="5153663" y="1563628"/>
          <a:ext cx="2228731" cy="1337239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28571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solidFill>
                <a:srgbClr val="002060"/>
              </a:solidFill>
              <a:effectLst/>
            </a:rPr>
            <a:t>Самостійна робота з самоперевіркою</a:t>
          </a:r>
          <a:endParaRPr lang="ru-RU" sz="2000" b="1" kern="1200" dirty="0">
            <a:solidFill>
              <a:srgbClr val="002060"/>
            </a:solidFill>
            <a:effectLst/>
          </a:endParaRPr>
        </a:p>
      </dsp:txBody>
      <dsp:txXfrm>
        <a:off x="5153663" y="1563628"/>
        <a:ext cx="2228731" cy="1337239"/>
      </dsp:txXfrm>
    </dsp:sp>
    <dsp:sp modelId="{0D995DCD-E749-4A98-99B9-D608B8F375F5}">
      <dsp:nvSpPr>
        <dsp:cNvPr id="0" name=""/>
        <dsp:cNvSpPr/>
      </dsp:nvSpPr>
      <dsp:spPr>
        <a:xfrm>
          <a:off x="1476255" y="3123740"/>
          <a:ext cx="2228731" cy="1337239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34286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2060"/>
              </a:solidFill>
              <a:effectLst/>
            </a:rPr>
            <a:t>Включення у систему знань і повторення </a:t>
          </a:r>
          <a:endParaRPr lang="ru-RU" sz="2000" b="1" kern="1200" dirty="0">
            <a:solidFill>
              <a:srgbClr val="002060"/>
            </a:solidFill>
            <a:effectLst/>
          </a:endParaRPr>
        </a:p>
      </dsp:txBody>
      <dsp:txXfrm>
        <a:off x="1476255" y="3123740"/>
        <a:ext cx="2228731" cy="1337239"/>
      </dsp:txXfrm>
    </dsp:sp>
    <dsp:sp modelId="{2D15C364-250F-48ED-BD01-203FCFD71E69}">
      <dsp:nvSpPr>
        <dsp:cNvPr id="0" name=""/>
        <dsp:cNvSpPr/>
      </dsp:nvSpPr>
      <dsp:spPr>
        <a:xfrm>
          <a:off x="3927860" y="3123740"/>
          <a:ext cx="2228731" cy="1337239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2060"/>
              </a:solidFill>
              <a:effectLst/>
            </a:rPr>
            <a:t>Рефлексія діяльності на уроці</a:t>
          </a:r>
          <a:endParaRPr lang="ru-RU" sz="2000" b="1" kern="1200" dirty="0">
            <a:solidFill>
              <a:srgbClr val="002060"/>
            </a:solidFill>
            <a:effectLst/>
          </a:endParaRPr>
        </a:p>
      </dsp:txBody>
      <dsp:txXfrm>
        <a:off x="3927860" y="3123740"/>
        <a:ext cx="2228731" cy="13372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C814A7B-1268-4D52-A064-AE4D4851490E}" type="datetimeFigureOut">
              <a:rPr lang="ru-RU"/>
              <a:pPr>
                <a:defRPr/>
              </a:pPr>
              <a:t>11.11.2015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55FAF6B-3FB2-4B24-9432-91C62DB7F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824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F9E6C1-E296-4219-B6E7-84694C3CF0C6}" type="slidenum">
              <a:rPr lang="ru-RU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75D6AB-429C-451E-8B17-469DF4369938}" type="slidenum">
              <a:rPr lang="ru-RU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EE26BC-50C5-4D13-92C6-517D968E1EA4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latin typeface="Arial" charset="0"/>
            </a:endParaRPr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/>
            <a:fld id="{A89FB832-A06F-4EA2-8654-CF7CCC07CE6C}" type="slidenum">
              <a:rPr lang="ru-RU" sz="1200"/>
              <a:pPr algn="r" eaLnBrk="0" hangingPunct="0"/>
              <a:t>15</a:t>
            </a:fld>
            <a:endParaRPr lang="ru-RU" sz="120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9BB54B-BFA0-46D6-A9A9-71DFFAE03071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latin typeface="Arial" charset="0"/>
            </a:endParaRPr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/>
            <a:fld id="{028A583B-FEA8-4F42-8014-91866251C692}" type="slidenum">
              <a:rPr lang="ru-RU" sz="1200"/>
              <a:pPr algn="r" eaLnBrk="0" hangingPunct="0"/>
              <a:t>17</a:t>
            </a:fld>
            <a:endParaRPr lang="ru-RU" sz="1200"/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FC79C-FDD1-4D50-98BA-F2599F1B6F51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>
              <a:latin typeface="Arial" charset="0"/>
            </a:endParaRPr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/>
            <a:fld id="{63FBD15B-8FE8-40CC-8364-35C9903056E5}" type="slidenum">
              <a:rPr lang="ru-RU" sz="1200"/>
              <a:pPr algn="r" eaLnBrk="0" hangingPunct="0"/>
              <a:t>18</a:t>
            </a:fld>
            <a:endParaRPr lang="ru-RU" sz="1200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2093B3-8B39-4F5C-858E-2FC030E74103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>
              <a:latin typeface="Arial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/>
            <a:fld id="{BD639220-D492-444F-9CF7-8604BA4E2DED}" type="slidenum">
              <a:rPr lang="ru-RU" sz="1200"/>
              <a:pPr algn="r" eaLnBrk="0" hangingPunct="0"/>
              <a:t>19</a:t>
            </a:fld>
            <a:endParaRPr lang="ru-RU" sz="120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BD4444-D61E-49EC-B5CE-213C717B0FEC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>
              <a:latin typeface="Arial" charset="0"/>
            </a:endParaRP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/>
            <a:fld id="{EEDF24E2-96C7-4962-9C99-CF5E16945D2D}" type="slidenum">
              <a:rPr lang="ru-RU" sz="1200"/>
              <a:pPr algn="r" eaLnBrk="0" hangingPunct="0"/>
              <a:t>20</a:t>
            </a:fld>
            <a:endParaRPr lang="ru-RU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C13417-5061-4318-927D-D73405D40B29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latin typeface="Arial" charset="0"/>
            </a:endParaRPr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/>
            <a:fld id="{1D903CB2-27E5-4A17-9994-1B3A606FB0EC}" type="slidenum">
              <a:rPr lang="ru-RU" sz="1200"/>
              <a:pPr algn="r" eaLnBrk="0" hangingPunct="0"/>
              <a:t>21</a:t>
            </a:fld>
            <a:endParaRPr lang="ru-RU" sz="1200"/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EE5F23-09AC-4865-8D6E-0E430B68D1B6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latin typeface="Arial" charset="0"/>
            </a:endParaRP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/>
            <a:fld id="{0668D2CC-1DE4-4EBF-9A53-D39EDC38B274}" type="slidenum">
              <a:rPr lang="ru-RU" sz="1200"/>
              <a:pPr algn="r" eaLnBrk="0" hangingPunct="0"/>
              <a:t>22</a:t>
            </a:fld>
            <a:endParaRPr lang="ru-RU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94601F-B625-449C-8624-45F999C47B9F}" type="slidenum">
              <a:rPr lang="ru-RU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B0BAC-599D-4EA8-9364-5090DAF81D5B}" type="datetimeFigureOut">
              <a:rPr lang="ru-RU"/>
              <a:pPr>
                <a:defRPr/>
              </a:pPr>
              <a:t>11.11.2015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883F1-CFF7-432B-8933-93FA6B3452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17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E8F4-76B3-4AD9-A7FA-FF1570D68B80}" type="datetimeFigureOut">
              <a:rPr lang="ru-RU"/>
              <a:pPr>
                <a:defRPr/>
              </a:pPr>
              <a:t>11.11.2015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DF3B8-0029-4453-B3F4-30F58D3DD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31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C1353-93CD-4509-9B9D-081C72A5929B}" type="datetimeFigureOut">
              <a:rPr lang="ru-RU"/>
              <a:pPr>
                <a:defRPr/>
              </a:pPr>
              <a:t>11.11.2015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F1E5-1EC1-4468-804C-36553878F5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105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366C9-7457-4090-B7BB-322673AAA1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150446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3B5BA-D6C6-412F-A413-04800E980CE4}" type="datetimeFigureOut">
              <a:rPr lang="ru-RU"/>
              <a:pPr>
                <a:defRPr/>
              </a:pPr>
              <a:t>11.11.2015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64AE6-49C4-433B-BF30-582C57CCF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43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ED6E1-C093-4D81-8E6F-0FA089FF8F6F}" type="datetimeFigureOut">
              <a:rPr lang="ru-RU"/>
              <a:pPr>
                <a:defRPr/>
              </a:pPr>
              <a:t>11.11.2015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0B4E4-2210-4D08-BF9B-69246F900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63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E6068-3D64-427C-8E1E-98DAF2F8A32A}" type="datetimeFigureOut">
              <a:rPr lang="ru-RU"/>
              <a:pPr>
                <a:defRPr/>
              </a:pPr>
              <a:t>11.11.2015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6451B-693E-4EEB-A847-4E7386C88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40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8260F-121E-452F-9B6F-B86C28947222}" type="datetimeFigureOut">
              <a:rPr lang="ru-RU"/>
              <a:pPr>
                <a:defRPr/>
              </a:pPr>
              <a:t>11.11.2015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AA759-BD10-405B-B934-ADDD5DC9B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47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1158F-9EE6-4492-972D-F479A0F96E7C}" type="datetimeFigureOut">
              <a:rPr lang="ru-RU"/>
              <a:pPr>
                <a:defRPr/>
              </a:pPr>
              <a:t>11.11.2015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BDC5-4EBF-43EF-8BAD-2B6CAA2307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0FCA4-038C-4E20-9DE9-63EF728E26EF}" type="datetimeFigureOut">
              <a:rPr lang="ru-RU"/>
              <a:pPr>
                <a:defRPr/>
              </a:pPr>
              <a:t>11.11.2015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64BC-E8ED-4AA9-B8F1-84456ACC69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76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60FB9-D7FB-46F5-B44B-97AA4328F511}" type="datetimeFigureOut">
              <a:rPr lang="ru-RU"/>
              <a:pPr>
                <a:defRPr/>
              </a:pPr>
              <a:t>11.11.2015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94E25-3D9D-4747-A4F2-2C3D899D58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98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74240-046C-4497-B2AA-2F8D3CC39F9A}" type="datetimeFigureOut">
              <a:rPr lang="ru-RU"/>
              <a:pPr>
                <a:defRPr/>
              </a:pPr>
              <a:t>11.11.2015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6F207-E011-4801-A460-5452A1E6DF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901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D4E967-3B1B-414A-92D2-BB42C685EB3F}" type="datetimeFigureOut">
              <a:rPr lang="ru-RU"/>
              <a:pPr>
                <a:defRPr/>
              </a:pPr>
              <a:t>11.11.2015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F785DE-C66D-439F-85BE-736378F5CC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052736"/>
            <a:ext cx="8893175" cy="28797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54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    </a:t>
            </a:r>
            <a:r>
              <a:rPr lang="uk-UA" sz="54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Науково-педагогічний        </a:t>
            </a:r>
            <a:br>
              <a:rPr lang="uk-UA" sz="54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54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проект “Росток”</a:t>
            </a:r>
            <a:endParaRPr lang="ru-RU" sz="5400" b="1" i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8038" y="3429000"/>
            <a:ext cx="4968875" cy="1752600"/>
          </a:xfrm>
        </p:spPr>
        <p:txBody>
          <a:bodyPr/>
          <a:lstStyle/>
          <a:p>
            <a:r>
              <a:rPr lang="uk-UA" sz="2800" b="1" smtClean="0">
                <a:solidFill>
                  <a:srgbClr val="A50021"/>
                </a:solidFill>
                <a:latin typeface="Monotype Corsiva" pitchFamily="66" charset="0"/>
              </a:rPr>
              <a:t>Учасники </a:t>
            </a:r>
            <a:r>
              <a:rPr lang="en-US" sz="2800" b="1" smtClean="0">
                <a:solidFill>
                  <a:srgbClr val="A50021"/>
                </a:solidFill>
                <a:latin typeface="Monotype Corsiva" pitchFamily="66" charset="0"/>
              </a:rPr>
              <a:t> </a:t>
            </a:r>
            <a:r>
              <a:rPr lang="uk-UA" sz="2800" b="1" smtClean="0">
                <a:solidFill>
                  <a:srgbClr val="A50021"/>
                </a:solidFill>
                <a:latin typeface="Monotype Corsiva" pitchFamily="66" charset="0"/>
              </a:rPr>
              <a:t>проекту </a:t>
            </a:r>
            <a:r>
              <a:rPr lang="en-US" sz="2800" b="1" smtClean="0">
                <a:solidFill>
                  <a:srgbClr val="A50021"/>
                </a:solidFill>
                <a:latin typeface="Monotype Corsiva" pitchFamily="66" charset="0"/>
              </a:rPr>
              <a:t> </a:t>
            </a:r>
            <a:r>
              <a:rPr lang="uk-UA" sz="2800" b="1" smtClean="0">
                <a:solidFill>
                  <a:srgbClr val="A50021"/>
                </a:solidFill>
                <a:latin typeface="Monotype Corsiva" pitchFamily="66" charset="0"/>
              </a:rPr>
              <a:t>ЗОШ №12  </a:t>
            </a:r>
          </a:p>
          <a:p>
            <a:r>
              <a:rPr lang="en-US" sz="2800" b="1" smtClean="0">
                <a:solidFill>
                  <a:srgbClr val="A50021"/>
                </a:solidFill>
                <a:latin typeface="Monotype Corsiva" pitchFamily="66" charset="0"/>
              </a:rPr>
              <a:t>4</a:t>
            </a:r>
            <a:r>
              <a:rPr lang="uk-UA" sz="2800" b="1" smtClean="0">
                <a:solidFill>
                  <a:srgbClr val="A50021"/>
                </a:solidFill>
                <a:latin typeface="Monotype Corsiva" pitchFamily="66" charset="0"/>
              </a:rPr>
              <a:t>-Б клас</a:t>
            </a:r>
          </a:p>
          <a:p>
            <a:r>
              <a:rPr lang="uk-UA" sz="2800" b="1" smtClean="0">
                <a:solidFill>
                  <a:srgbClr val="A50021"/>
                </a:solidFill>
                <a:latin typeface="Monotype Corsiva" pitchFamily="66" charset="0"/>
              </a:rPr>
              <a:t>Вчитель Калита М.В. </a:t>
            </a:r>
            <a:endParaRPr lang="ru-RU" sz="2800" b="1" smtClean="0">
              <a:solidFill>
                <a:srgbClr val="A50021"/>
              </a:solidFill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7813" y="6597650"/>
            <a:ext cx="1295400" cy="1444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4" name="Rectangle 4"/>
          <p:cNvSpPr>
            <a:spLocks noGrp="1" noChangeArrowheads="1"/>
          </p:cNvSpPr>
          <p:nvPr>
            <p:ph type="title"/>
          </p:nvPr>
        </p:nvSpPr>
        <p:spPr>
          <a:xfrm>
            <a:off x="1763713" y="5462588"/>
            <a:ext cx="6769100" cy="77628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</a:rPr>
              <a:t>“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В утрудненні криється 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                             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можливість ”</a:t>
            </a:r>
            <a:b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(А.Ейнштейн)</a:t>
            </a:r>
            <a:r>
              <a:rPr lang="uk-UA" sz="3200" b="1" i="1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  </a:t>
            </a:r>
            <a:endParaRPr lang="ru-RU" sz="32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531" name="AutoShape 5"/>
          <p:cNvSpPr>
            <a:spLocks noChangeArrowheads="1"/>
          </p:cNvSpPr>
          <p:nvPr/>
        </p:nvSpPr>
        <p:spPr bwMode="auto">
          <a:xfrm>
            <a:off x="874713" y="476250"/>
            <a:ext cx="719137" cy="3457575"/>
          </a:xfrm>
          <a:prstGeom prst="curvedRightArrow">
            <a:avLst>
              <a:gd name="adj1" fmla="val 32975"/>
              <a:gd name="adj2" fmla="val 155324"/>
              <a:gd name="adj3" fmla="val 19399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2532" name="AutoShape 6"/>
          <p:cNvSpPr>
            <a:spLocks noChangeArrowheads="1"/>
          </p:cNvSpPr>
          <p:nvPr/>
        </p:nvSpPr>
        <p:spPr bwMode="auto">
          <a:xfrm>
            <a:off x="874713" y="688975"/>
            <a:ext cx="719137" cy="4179888"/>
          </a:xfrm>
          <a:prstGeom prst="curvedRightArrow">
            <a:avLst>
              <a:gd name="adj1" fmla="val 39680"/>
              <a:gd name="adj2" fmla="val 173668"/>
              <a:gd name="adj3" fmla="val 33035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2533" name="AutoShape 7"/>
          <p:cNvSpPr>
            <a:spLocks noChangeArrowheads="1"/>
          </p:cNvSpPr>
          <p:nvPr/>
        </p:nvSpPr>
        <p:spPr bwMode="auto">
          <a:xfrm>
            <a:off x="1089025" y="908050"/>
            <a:ext cx="504825" cy="1800225"/>
          </a:xfrm>
          <a:prstGeom prst="curvedRightArrow">
            <a:avLst>
              <a:gd name="adj1" fmla="val 25458"/>
              <a:gd name="adj2" fmla="val 142642"/>
              <a:gd name="adj3" fmla="val 33333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30409" name="Rectangle 9"/>
          <p:cNvSpPr>
            <a:spLocks noChangeArrowheads="1"/>
          </p:cNvSpPr>
          <p:nvPr/>
        </p:nvSpPr>
        <p:spPr bwMode="auto">
          <a:xfrm>
            <a:off x="1763688" y="177634"/>
            <a:ext cx="7812087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>
            <a:scene3d>
              <a:camera prst="perspectiveRight"/>
              <a:lightRig rig="threePt" dir="t"/>
            </a:scene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905"/>
                <a:solidFill>
                  <a:srgbClr val="333300"/>
                </a:solidFill>
                <a:latin typeface="+mn-lt"/>
                <a:cs typeface="+mn-cs"/>
              </a:rPr>
              <a:t>    </a:t>
            </a:r>
            <a:r>
              <a:rPr lang="uk-UA" sz="2800" b="1" dirty="0">
                <a:ln w="1905"/>
                <a:solidFill>
                  <a:srgbClr val="333300"/>
                </a:solidFill>
                <a:latin typeface="+mn-lt"/>
                <a:cs typeface="+mn-cs"/>
              </a:rPr>
              <a:t>ТЕХНОЛОГІЯ ДІЯЛЬНОСТІ МАЄ ЗАБЕЗПЕЧИТИ СИСТЕМНИЙ ТРЕНІНГ</a:t>
            </a:r>
            <a:endParaRPr lang="en-US" sz="2800" b="1" dirty="0">
              <a:ln w="1905"/>
              <a:solidFill>
                <a:srgbClr val="3333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333300"/>
                </a:solidFill>
                <a:latin typeface="+mn-lt"/>
                <a:cs typeface="+mn-cs"/>
              </a:rPr>
              <a:t> </a:t>
            </a:r>
            <a:r>
              <a:rPr lang="en-US" sz="2800" b="1" dirty="0">
                <a:ln w="1905"/>
                <a:solidFill>
                  <a:srgbClr val="333300"/>
                </a:solidFill>
                <a:latin typeface="+mn-lt"/>
                <a:cs typeface="+mn-cs"/>
              </a:rPr>
              <a:t>    </a:t>
            </a:r>
            <a:r>
              <a:rPr lang="uk-UA" sz="2800" b="1" dirty="0">
                <a:ln w="1905"/>
                <a:solidFill>
                  <a:srgbClr val="333300"/>
                </a:solidFill>
                <a:latin typeface="+mn-lt"/>
                <a:cs typeface="+mn-cs"/>
              </a:rPr>
              <a:t>УСІХ ВИДІВ ДІЯЛЬНОСТІ</a:t>
            </a:r>
            <a:r>
              <a:rPr lang="uk-UA" sz="2800" b="1" dirty="0">
                <a:ln w="1905"/>
                <a:solidFill>
                  <a:srgbClr val="333300"/>
                </a:solidFill>
                <a:effectLst>
                  <a:glow rad="139700">
                    <a:schemeClr val="bg2">
                      <a:lumMod val="50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/>
            </a:r>
            <a:br>
              <a:rPr lang="uk-UA" sz="2800" b="1" dirty="0">
                <a:ln w="1905"/>
                <a:solidFill>
                  <a:srgbClr val="333300"/>
                </a:solidFill>
                <a:effectLst>
                  <a:glow rad="139700">
                    <a:schemeClr val="bg2">
                      <a:lumMod val="50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</a:br>
            <a:r>
              <a:rPr lang="uk-UA" sz="2800" b="1" dirty="0">
                <a:ln w="1905"/>
                <a:solidFill>
                  <a:srgbClr val="333300"/>
                </a:solidFill>
                <a:effectLst>
                  <a:glow rad="139700">
                    <a:schemeClr val="bg2">
                      <a:lumMod val="50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/>
            </a:r>
            <a:br>
              <a:rPr lang="uk-UA" sz="2800" b="1" dirty="0">
                <a:ln w="1905"/>
                <a:solidFill>
                  <a:srgbClr val="333300"/>
                </a:solidFill>
                <a:effectLst>
                  <a:glow rad="139700">
                    <a:schemeClr val="bg2">
                      <a:lumMod val="50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</a:br>
            <a:r>
              <a:rPr lang="uk-UA" sz="2400" b="1" dirty="0">
                <a:ln w="1905"/>
                <a:solidFill>
                  <a:srgbClr val="33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  </a:t>
            </a:r>
            <a:r>
              <a:rPr lang="uk-UA" sz="2400" b="1" u="sng" dirty="0">
                <a:ln w="1905"/>
                <a:solidFill>
                  <a:srgbClr val="33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Самовизначення</a:t>
            </a:r>
            <a:r>
              <a:rPr lang="uk-UA" sz="2400" b="1" dirty="0">
                <a:ln w="1905"/>
                <a:solidFill>
                  <a:srgbClr val="33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( потреба у діяльності і необхідні здібності)</a:t>
            </a:r>
            <a:br>
              <a:rPr lang="uk-UA" sz="2400" b="1" dirty="0">
                <a:ln w="1905"/>
                <a:solidFill>
                  <a:srgbClr val="33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</a:br>
            <a:r>
              <a:rPr lang="uk-UA" sz="2400" b="1" dirty="0">
                <a:ln w="1905"/>
                <a:solidFill>
                  <a:srgbClr val="33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   </a:t>
            </a:r>
            <a:r>
              <a:rPr lang="uk-UA" sz="2400" b="1" u="sng" dirty="0" err="1">
                <a:ln w="1905"/>
                <a:solidFill>
                  <a:srgbClr val="33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Нормореалізація</a:t>
            </a:r>
            <a:r>
              <a:rPr lang="uk-UA" sz="2400" b="1" dirty="0">
                <a:ln w="1905"/>
                <a:solidFill>
                  <a:srgbClr val="33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 (виконання відомої </a:t>
            </a:r>
            <a:endParaRPr lang="en-US" sz="2400" b="1" dirty="0">
              <a:ln w="1905"/>
              <a:solidFill>
                <a:srgbClr val="33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1905"/>
                <a:solidFill>
                  <a:srgbClr val="33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норми діяльності) пробна дія-утруднення-мета</a:t>
            </a:r>
            <a:br>
              <a:rPr lang="uk-UA" sz="2400" b="1" dirty="0">
                <a:ln w="1905"/>
                <a:solidFill>
                  <a:srgbClr val="33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</a:br>
            <a:r>
              <a:rPr lang="uk-UA" sz="2400" b="1" dirty="0">
                <a:ln w="1905"/>
                <a:solidFill>
                  <a:srgbClr val="33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   </a:t>
            </a:r>
            <a:r>
              <a:rPr lang="uk-UA" sz="2400" b="1" u="sng" dirty="0" err="1">
                <a:ln w="1905"/>
                <a:solidFill>
                  <a:srgbClr val="33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Нормотворчість</a:t>
            </a:r>
            <a:r>
              <a:rPr lang="uk-UA" sz="2400" b="1" dirty="0">
                <a:ln w="1905"/>
                <a:solidFill>
                  <a:srgbClr val="33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 побудова нової норми діяльності, якщо немає відомої)</a:t>
            </a:r>
            <a:endParaRPr lang="ru-RU" sz="2400" b="1" u="sng" dirty="0">
              <a:ln w="1905"/>
              <a:solidFill>
                <a:srgbClr val="33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13319" name="Picture 11" descr="Рисунок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16731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2" descr="Рисуно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194300"/>
            <a:ext cx="1116012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2" descr="C:\Users\User\Desktop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smtClean="0">
                <a:solidFill>
                  <a:srgbClr val="800000"/>
                </a:solidFill>
              </a:rPr>
              <a:t>Найкоротший і продуктивний шлях подолання труднощів - метод рефлексії</a:t>
            </a:r>
            <a:endParaRPr lang="ru-RU" sz="2800" b="1" smtClean="0">
              <a:solidFill>
                <a:srgbClr val="800000"/>
              </a:solidFill>
            </a:endParaRPr>
          </a:p>
        </p:txBody>
      </p:sp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6300192" y="5013176"/>
            <a:ext cx="2087563" cy="1211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71450" h="101600"/>
          </a:sp3d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ДКП</a:t>
            </a:r>
            <a:endParaRPr lang="ru-RU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1422637"/>
            <a:ext cx="7200800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200" b="1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333300"/>
                </a:solidFill>
                <a:latin typeface="+mn-lt"/>
                <a:cs typeface="+mn-cs"/>
              </a:rPr>
              <a:t>Зафіксувавши утруднення, спочатку потрібно зупинитись, подумати , а не робити щось </a:t>
            </a:r>
            <a:r>
              <a:rPr lang="uk-UA" sz="2200" b="1" dirty="0" err="1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333300"/>
                </a:solidFill>
                <a:latin typeface="+mn-lt"/>
                <a:cs typeface="+mn-cs"/>
              </a:rPr>
              <a:t>наобум</a:t>
            </a:r>
            <a:r>
              <a:rPr lang="uk-UA" sz="2200" b="1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333300"/>
                </a:solidFill>
                <a:latin typeface="+mn-lt"/>
                <a:cs typeface="+mn-cs"/>
              </a:rPr>
              <a:t>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200" b="1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333300"/>
                </a:solidFill>
                <a:latin typeface="+mn-lt"/>
                <a:cs typeface="+mn-cs"/>
              </a:rPr>
              <a:t>проаналізувати , як ти виконував свою дію і в якому місці виникло утруднення (</a:t>
            </a:r>
            <a:r>
              <a:rPr lang="uk-UA" sz="2200" b="1" i="1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333300"/>
                </a:solidFill>
                <a:latin typeface="+mn-lt"/>
                <a:cs typeface="+mn-cs"/>
              </a:rPr>
              <a:t>дослідження - Д);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200" b="1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333300"/>
                </a:solidFill>
                <a:latin typeface="+mn-lt"/>
                <a:cs typeface="+mn-cs"/>
              </a:rPr>
              <a:t>зрозуміти причини виникнення утруднення </a:t>
            </a:r>
            <a:endParaRPr lang="en-US" sz="22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3333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333300"/>
                </a:solidFill>
                <a:latin typeface="+mn-lt"/>
                <a:cs typeface="+mn-cs"/>
              </a:rPr>
              <a:t>    </a:t>
            </a:r>
            <a:r>
              <a:rPr lang="uk-UA" sz="2200" b="1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333300"/>
                </a:solidFill>
                <a:latin typeface="+mn-lt"/>
                <a:cs typeface="+mn-cs"/>
              </a:rPr>
              <a:t>(</a:t>
            </a:r>
            <a:r>
              <a:rPr lang="uk-UA" sz="2200" b="1" i="1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333300"/>
                </a:solidFill>
                <a:latin typeface="+mn-lt"/>
                <a:cs typeface="+mn-cs"/>
              </a:rPr>
              <a:t>критика – К);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200" b="1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333300"/>
                </a:solidFill>
                <a:latin typeface="+mn-lt"/>
                <a:cs typeface="+mn-cs"/>
              </a:rPr>
              <a:t>Поставити перед собою мету, яка ліквідує причину утруднення, а потім знайти відповідний спосіб дії і побудувати проект ( </a:t>
            </a:r>
            <a:r>
              <a:rPr lang="uk-UA" sz="2200" b="1" i="1" dirty="0" err="1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333300"/>
                </a:solidFill>
                <a:latin typeface="+mn-lt"/>
                <a:cs typeface="+mn-cs"/>
              </a:rPr>
              <a:t>проект</a:t>
            </a:r>
            <a:r>
              <a:rPr lang="uk-UA" sz="2200" b="1" i="1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333300"/>
                </a:solidFill>
                <a:latin typeface="+mn-lt"/>
                <a:cs typeface="+mn-cs"/>
              </a:rPr>
              <a:t> – П);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200" b="1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333300"/>
                </a:solidFill>
                <a:latin typeface="+mn-lt"/>
                <a:cs typeface="+mn-cs"/>
              </a:rPr>
              <a:t>реалізувати побудований проект.</a:t>
            </a:r>
            <a:endParaRPr lang="ru-RU" sz="22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333300"/>
              </a:solidFill>
              <a:latin typeface="+mn-lt"/>
              <a:cs typeface="+mn-cs"/>
            </a:endParaRPr>
          </a:p>
        </p:txBody>
      </p:sp>
      <p:pic>
        <p:nvPicPr>
          <p:cNvPr id="14343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11346"/>
            <a:ext cx="5329237" cy="1062955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perspectiveHeroicExtremeRightFacing"/>
              <a:lightRig rig="threePt" dir="t"/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400" b="1" i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27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Нове знання вводиться не через передачу готового знання , а через самостійне “відкриття” його дітьми. (О.Я.Савченко</a:t>
            </a:r>
            <a:r>
              <a:rPr lang="uk-UA" sz="2800" b="1" i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27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ru-RU" sz="2800" b="1" i="1" dirty="0" smtClean="0">
              <a:ln w="1905">
                <a:solidFill>
                  <a:schemeClr val="accent6">
                    <a:lumMod val="50000"/>
                  </a:schemeClr>
                </a:solidFill>
              </a:ln>
              <a:gradFill flip="none" rotWithShape="1"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27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2212" name="Rectangle 4"/>
          <p:cNvSpPr>
            <a:spLocks noChangeArrowheads="1"/>
          </p:cNvSpPr>
          <p:nvPr/>
        </p:nvSpPr>
        <p:spPr bwMode="auto">
          <a:xfrm>
            <a:off x="4613753" y="332656"/>
            <a:ext cx="4572000" cy="1368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  <a:scene3d>
            <a:camera prst="isometricOffAxis2Left"/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800000"/>
                </a:solidFill>
              </a:rPr>
              <a:t>Структура уроку введення нового знання за </a:t>
            </a:r>
            <a:r>
              <a:rPr lang="uk-UA" sz="2800" b="1" dirty="0" err="1">
                <a:solidFill>
                  <a:srgbClr val="800000"/>
                </a:solidFill>
              </a:rPr>
              <a:t>діяльнісною</a:t>
            </a:r>
            <a:r>
              <a:rPr lang="uk-UA" sz="2800" b="1" dirty="0">
                <a:solidFill>
                  <a:srgbClr val="800000"/>
                </a:solidFill>
              </a:rPr>
              <a:t> технологією</a:t>
            </a:r>
            <a:endParaRPr lang="ru-RU" sz="2800" b="1" dirty="0">
              <a:solidFill>
                <a:srgbClr val="800000"/>
              </a:solidFill>
            </a:endParaRPr>
          </a:p>
        </p:txBody>
      </p:sp>
      <p:pic>
        <p:nvPicPr>
          <p:cNvPr id="1536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/>
          <p:cNvGraphicFramePr/>
          <p:nvPr/>
        </p:nvGraphicFramePr>
        <p:xfrm>
          <a:off x="1259632" y="2204864"/>
          <a:ext cx="763284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476672" y="620688"/>
            <a:ext cx="8229600" cy="647700"/>
          </a:xfrm>
        </p:spPr>
        <p:txBody>
          <a:bodyPr rtlCol="0">
            <a:normAutofit fontScale="90000"/>
            <a:scene3d>
              <a:camera prst="perspectiveContrastingRightFacing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0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12 </a:t>
            </a:r>
            <a:r>
              <a:rPr lang="uk-UA" sz="4000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діяльнісних</a:t>
            </a:r>
            <a:r>
              <a:rPr lang="uk-UA" sz="40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кроків</a:t>
            </a:r>
            <a:endParaRPr lang="ru-RU" sz="4000" b="1" cap="all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899592" y="764704"/>
          <a:ext cx="853244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388" name="Picture 2" descr="C:\Users\User\Desktop\Рисунок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92696" y="404664"/>
            <a:ext cx="8229600" cy="1143000"/>
          </a:xfrm>
        </p:spPr>
        <p:txBody>
          <a:bodyPr rtlCol="0">
            <a:noAutofit/>
            <a:scene3d>
              <a:camera prst="perspectiveContrastingRightFacing"/>
              <a:lightRig rig="threePt" dir="t"/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Структура уроку введення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/>
            </a:r>
            <a:b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нового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знання має вигляд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41304091"/>
              </p:ext>
            </p:extLst>
          </p:nvPr>
        </p:nvGraphicFramePr>
        <p:xfrm>
          <a:off x="1331640" y="908720"/>
          <a:ext cx="748883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419872" y="2236099"/>
            <a:ext cx="483628" cy="400110"/>
          </a:xfrm>
          <a:prstGeom prst="rect">
            <a:avLst/>
          </a:prstGeom>
          <a:scene3d>
            <a:camera prst="perspectiveHeroicExtremeLeftFacing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cap="all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  <a:endParaRPr lang="ru-RU" sz="2000" b="1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9921" y="5789295"/>
            <a:ext cx="768415" cy="400110"/>
          </a:xfrm>
          <a:prstGeom prst="rect">
            <a:avLst/>
          </a:prstGeom>
          <a:scene3d>
            <a:camera prst="perspectiveHeroicExtremeLeftFacing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cap="all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11-12</a:t>
            </a:r>
            <a:endParaRPr lang="ru-RU" sz="2000" b="1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49154" y="5589240"/>
            <a:ext cx="654346" cy="400110"/>
          </a:xfrm>
          <a:prstGeom prst="rect">
            <a:avLst/>
          </a:prstGeom>
          <a:scene3d>
            <a:camera prst="perspectiveHeroicExtremeLeftFacing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cap="all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9-10</a:t>
            </a:r>
            <a:endParaRPr lang="ru-RU" sz="2000" b="1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19873" y="3897936"/>
            <a:ext cx="312907" cy="400110"/>
          </a:xfrm>
          <a:prstGeom prst="rect">
            <a:avLst/>
          </a:prstGeom>
          <a:scene3d>
            <a:camera prst="perspectiveHeroicExtremeLeftFacing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cap="all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8</a:t>
            </a:r>
            <a:endParaRPr lang="ru-RU" sz="2000" b="1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24127" y="3897936"/>
            <a:ext cx="312907" cy="400110"/>
          </a:xfrm>
          <a:prstGeom prst="rect">
            <a:avLst/>
          </a:prstGeom>
          <a:scene3d>
            <a:camera prst="perspectiveHeroicExtremeLeftFacing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cap="all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7</a:t>
            </a:r>
            <a:endParaRPr lang="ru-RU" sz="2000" b="1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67054" y="4061103"/>
            <a:ext cx="526106" cy="400110"/>
          </a:xfrm>
          <a:prstGeom prst="rect">
            <a:avLst/>
          </a:prstGeom>
          <a:scene3d>
            <a:camera prst="perspectiveHeroicExtremeLeftFacing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cap="all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5-6</a:t>
            </a:r>
            <a:endParaRPr lang="ru-RU" sz="2000" b="1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81825" y="2122203"/>
            <a:ext cx="526106" cy="400110"/>
          </a:xfrm>
          <a:prstGeom prst="rect">
            <a:avLst/>
          </a:prstGeom>
          <a:scene3d>
            <a:camera prst="perspectiveHeroicExtremeLeftFacing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cap="all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3-4</a:t>
            </a:r>
            <a:endParaRPr lang="ru-RU" sz="2000" b="1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24128" y="2036044"/>
            <a:ext cx="312907" cy="400110"/>
          </a:xfrm>
          <a:prstGeom prst="rect">
            <a:avLst/>
          </a:prstGeom>
          <a:scene3d>
            <a:camera prst="perspectiveHeroicExtremeLeftFacing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cap="all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endParaRPr lang="ru-RU" sz="2000" b="1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7420" name="Picture 2" descr="C:\Users\User\Desktop\Рисунок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1631950"/>
            <a:ext cx="7032625" cy="3313113"/>
          </a:xfrm>
        </p:spPr>
        <p:txBody>
          <a:bodyPr rtlCol="0">
            <a:normAutofit fontScale="92500"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uk-UA" sz="2800" dirty="0" smtClean="0"/>
              <a:t>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Включення в навчальну діяльність 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на </a:t>
            </a:r>
            <a:r>
              <a:rPr lang="uk-UA" b="1" dirty="0" err="1" smtClean="0">
                <a:solidFill>
                  <a:schemeClr val="accent6">
                    <a:lumMod val="50000"/>
                  </a:schemeClr>
                </a:solidFill>
              </a:rPr>
              <a:t>особистісно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значимому рівні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</a:rPr>
              <a:t>«хочу» + «можу» + «буду»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uk-UA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Створення психологічної комфортності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</a:rPr>
              <a:t>«вірю»</a:t>
            </a:r>
            <a:endParaRPr lang="ru-RU" sz="40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7651" name="Picture 5" descr="BOY1_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4208" y="4653136"/>
            <a:ext cx="2000250" cy="1619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2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187624" y="476672"/>
            <a:ext cx="6618288" cy="1019175"/>
          </a:xfrm>
        </p:spPr>
        <p:txBody>
          <a:bodyPr rtlCol="0">
            <a:prstTxWarp prst="textWave2">
              <a:avLst/>
            </a:prstTxWarp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Самовизначення до діяльності</a:t>
            </a:r>
            <a:endParaRPr lang="ru-RU" sz="3200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437" name="Picture 2" descr="C:\Users\User\Desktop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85850" y="1557338"/>
            <a:ext cx="8024813" cy="3311525"/>
          </a:xfrm>
        </p:spPr>
        <p:txBody>
          <a:bodyPr rtlCol="0">
            <a:normAutofit fontScale="62500" lnSpcReduction="20000"/>
          </a:bodyPr>
          <a:lstStyle/>
          <a:p>
            <a:pPr algn="ctr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uk-UA" sz="4600" b="1" dirty="0" smtClean="0">
                <a:solidFill>
                  <a:schemeClr val="accent6">
                    <a:lumMod val="50000"/>
                  </a:schemeClr>
                </a:solidFill>
              </a:rPr>
              <a:t>Готовність мислення і усвідомлення </a:t>
            </a:r>
          </a:p>
          <a:p>
            <a:pPr algn="ctr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uk-UA" sz="4600" b="1" dirty="0" smtClean="0">
                <a:solidFill>
                  <a:schemeClr val="accent6">
                    <a:lumMod val="50000"/>
                  </a:schemeClr>
                </a:solidFill>
              </a:rPr>
              <a:t>потреби в побудові нового способу дії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uk-UA" sz="3800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4500" b="1" dirty="0" smtClean="0">
                <a:solidFill>
                  <a:schemeClr val="accent2">
                    <a:lumMod val="50000"/>
                  </a:schemeClr>
                </a:solidFill>
              </a:rPr>
              <a:t>Самостійна робота № 1 – поява утруднення в індивідуальній дії.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uk-UA" sz="45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4500" b="1" dirty="0" smtClean="0">
                <a:solidFill>
                  <a:schemeClr val="accent2">
                    <a:lumMod val="50000"/>
                  </a:schemeClr>
                </a:solidFill>
              </a:rPr>
              <a:t>Фіксація утруднення – мотивація пошукової діяльності на уроці.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3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5" name="Picture 4" descr="BOY2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25144"/>
            <a:ext cx="2000250" cy="1619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27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115616" y="476672"/>
            <a:ext cx="6743700" cy="1055687"/>
          </a:xfrm>
        </p:spPr>
        <p:txBody>
          <a:bodyPr rtlCol="0">
            <a:prstTxWarp prst="textWave2">
              <a:avLst/>
            </a:prstTxWarp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Актуалізація знань, мотивація</a:t>
            </a:r>
            <a:endParaRPr lang="ru-RU" sz="3600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9461" name="Picture 2" descr="C:\Users\User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84428" y="2013872"/>
            <a:ext cx="6408738" cy="45021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Де і чому виникло утруднення?</a:t>
            </a:r>
          </a:p>
          <a:p>
            <a:pPr fontAlgn="auto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Що зробити для подолання утруднення?</a:t>
            </a:r>
          </a:p>
          <a:p>
            <a:pPr fontAlgn="auto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Визначення мети уроку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.</a:t>
            </a:r>
          </a:p>
          <a:p>
            <a:pPr fontAlgn="auto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b="1" dirty="0" err="1" smtClean="0">
                <a:solidFill>
                  <a:schemeClr val="accent6">
                    <a:lumMod val="50000"/>
                  </a:schemeClr>
                </a:solidFill>
              </a:rPr>
              <a:t>Проговорювання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теми уроку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.</a:t>
            </a:r>
          </a:p>
          <a:p>
            <a:pPr fontAlgn="auto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Включення емоційного компоненту: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</a:rPr>
              <a:t>«яскрава пляма», похвала.</a:t>
            </a:r>
            <a:endParaRPr lang="ru-RU" b="1" i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9699" name="Picture 5" descr="BOY1_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0272" y="5051955"/>
            <a:ext cx="1778541" cy="14401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7604479" cy="1609208"/>
          </a:xfrm>
          <a:prstGeom prst="rect">
            <a:avLst/>
          </a:prstGeom>
        </p:spPr>
        <p:txBody>
          <a:bodyPr>
            <a:prstTxWarp prst="textWave1">
              <a:avLst>
                <a:gd name="adj1" fmla="val 10241"/>
                <a:gd name="adj2" fmla="val 602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00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990000"/>
                </a:solidFill>
                <a:latin typeface="+mn-lt"/>
                <a:cs typeface="+mn-cs"/>
              </a:rPr>
              <a:t>Визначення причини утруднення </a:t>
            </a:r>
            <a:br>
              <a:rPr lang="uk-UA" sz="800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990000"/>
                </a:solidFill>
                <a:latin typeface="+mn-lt"/>
                <a:cs typeface="+mn-cs"/>
              </a:rPr>
            </a:br>
            <a:r>
              <a:rPr lang="uk-UA" sz="800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990000"/>
                </a:solidFill>
                <a:latin typeface="+mn-lt"/>
                <a:cs typeface="+mn-cs"/>
              </a:rPr>
              <a:t>і постановка проблеми</a:t>
            </a:r>
            <a:endParaRPr lang="ru-RU" sz="800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990000"/>
              </a:solidFill>
              <a:latin typeface="+mn-lt"/>
              <a:cs typeface="+mn-cs"/>
            </a:endParaRPr>
          </a:p>
        </p:txBody>
      </p:sp>
      <p:pic>
        <p:nvPicPr>
          <p:cNvPr id="20485" name="Picture 2" descr="C:\Users\User\Desktop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35150" y="1557338"/>
            <a:ext cx="7058025" cy="36258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Blip>
                <a:blip r:embed="rId3"/>
              </a:buBlip>
              <a:defRPr/>
            </a:pP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Визначення виду «відкриття»: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ф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акт, правило (алгоритм),поняття, закономірність</a:t>
            </a:r>
          </a:p>
          <a:p>
            <a:pPr fontAlgn="auto">
              <a:spcAft>
                <a:spcPts val="0"/>
              </a:spcAft>
              <a:buFont typeface="Arial" pitchFamily="34" charset="0"/>
              <a:buBlip>
                <a:blip r:embed="rId3"/>
              </a:buBlip>
              <a:defRPr/>
            </a:pP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Комунікативна взаємодія (мозковий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   штурм, </a:t>
            </a:r>
            <a:r>
              <a:rPr lang="uk-UA" sz="2800" b="1" dirty="0" err="1" smtClean="0">
                <a:solidFill>
                  <a:schemeClr val="accent6">
                    <a:lumMod val="50000"/>
                  </a:schemeClr>
                </a:solidFill>
              </a:rPr>
              <a:t>спонукаючий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 діалог, пропозиція        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   гіпотез тощо)</a:t>
            </a:r>
          </a:p>
          <a:p>
            <a:pPr fontAlgn="auto">
              <a:spcAft>
                <a:spcPts val="0"/>
              </a:spcAft>
              <a:buFont typeface="Arial" pitchFamily="34" charset="0"/>
              <a:buBlip>
                <a:blip r:embed="rId3"/>
              </a:buBlip>
              <a:defRPr/>
            </a:pP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Предметні дії, моделювання</a:t>
            </a:r>
          </a:p>
          <a:p>
            <a:pPr fontAlgn="auto">
              <a:spcAft>
                <a:spcPts val="0"/>
              </a:spcAft>
              <a:buFont typeface="Arial" pitchFamily="34" charset="0"/>
              <a:buBlip>
                <a:blip r:embed="rId3"/>
              </a:buBlip>
              <a:defRPr/>
            </a:pP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Фіксація нового знання в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       мові й знаками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23" name="Picture 5" descr="BOY_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248" y="4941168"/>
            <a:ext cx="2000250" cy="1619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4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899592" y="332656"/>
            <a:ext cx="7133034" cy="1349400"/>
          </a:xfrm>
        </p:spPr>
        <p:txBody>
          <a:bodyPr rtlCol="0">
            <a:prstTxWarp prst="textWave2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“Відкриття” дітьми нового знання</a:t>
            </a:r>
            <a:endParaRPr lang="ru-RU" sz="3600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1509" name="Picture 2" descr="C:\Users\User\Desktop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00175" y="1965325"/>
            <a:ext cx="7492305" cy="2257425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Blip>
                <a:blip r:embed="rId3"/>
              </a:buBlip>
              <a:defRPr/>
            </a:pP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Розв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’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язування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типових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  завдань.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Blip>
                <a:blip r:embed="rId3"/>
              </a:buBlip>
              <a:defRPr/>
            </a:pP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Проговорювання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у зовнішньому мовленні </a:t>
            </a:r>
            <a:r>
              <a:rPr lang="uk-UA" sz="3600" b="1" i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(коментування).</a:t>
            </a:r>
            <a:endParaRPr lang="ru-RU" sz="3600" b="1" i="1" dirty="0" smtClean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31747" name="Picture 5" descr="BOY1_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0232" y="4797152"/>
            <a:ext cx="2000250" cy="1619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9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899592" y="548680"/>
            <a:ext cx="7283152" cy="1066130"/>
          </a:xfrm>
        </p:spPr>
        <p:txBody>
          <a:bodyPr rtlCol="0">
            <a:prstTxWarp prst="textWave2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Первинне закріплення</a:t>
            </a:r>
            <a:endParaRPr lang="ru-RU" sz="3600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2533" name="Picture 2" descr="C:\Users\User\Desktop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7" descr="http://www.web-lancer.com/upl/rus/users/Lorso/pf1628_svec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1028"/>
          <p:cNvSpPr>
            <a:spLocks noChangeArrowheads="1" noChangeShapeType="1" noTextEdit="1"/>
          </p:cNvSpPr>
          <p:nvPr/>
        </p:nvSpPr>
        <p:spPr bwMode="auto">
          <a:xfrm>
            <a:off x="368300" y="5048250"/>
            <a:ext cx="8343900" cy="1581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 dirty="0" err="1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Краще</a:t>
            </a:r>
            <a:r>
              <a:rPr lang="ru-RU" sz="2000" kern="10" dirty="0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 </a:t>
            </a:r>
            <a:r>
              <a:rPr lang="ru-RU" sz="2000" kern="10" dirty="0" err="1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запалити</a:t>
            </a:r>
            <a:r>
              <a:rPr lang="ru-RU" sz="2000" kern="10" dirty="0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 одну </a:t>
            </a:r>
            <a:r>
              <a:rPr lang="ru-RU" sz="2000" kern="10" dirty="0" err="1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маленьку</a:t>
            </a:r>
            <a:r>
              <a:rPr lang="ru-RU" sz="2000" kern="10" dirty="0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 </a:t>
            </a:r>
            <a:r>
              <a:rPr lang="ru-RU" sz="2000" kern="10" dirty="0" err="1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свічку</a:t>
            </a:r>
            <a:r>
              <a:rPr lang="ru-RU" sz="2000" kern="10" dirty="0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,</a:t>
            </a:r>
          </a:p>
          <a:p>
            <a:r>
              <a:rPr lang="ru-RU" sz="2000" kern="10" dirty="0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 </a:t>
            </a:r>
            <a:r>
              <a:rPr lang="ru-RU" sz="2000" kern="10" dirty="0" err="1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ніж</a:t>
            </a:r>
            <a:r>
              <a:rPr lang="ru-RU" sz="2000" kern="10" dirty="0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 </a:t>
            </a:r>
            <a:r>
              <a:rPr lang="ru-RU" sz="2000" kern="10" dirty="0" err="1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клясти</a:t>
            </a:r>
            <a:r>
              <a:rPr lang="ru-RU" sz="2000" kern="10" dirty="0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 </a:t>
            </a:r>
            <a:r>
              <a:rPr lang="ru-RU" sz="2000" kern="10" dirty="0" err="1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темряву</a:t>
            </a:r>
            <a:r>
              <a:rPr lang="ru-RU" sz="2000" kern="10" dirty="0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. </a:t>
            </a:r>
          </a:p>
          <a:p>
            <a:r>
              <a:rPr lang="ru-RU" sz="2000" kern="10" dirty="0">
                <a:ln w="18415">
                  <a:solidFill>
                    <a:srgbClr val="10253F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Monotype Corsiva"/>
              </a:rPr>
              <a:t>                                                  </a:t>
            </a:r>
          </a:p>
        </p:txBody>
      </p:sp>
      <p:sp>
        <p:nvSpPr>
          <p:cNvPr id="5124" name="WordArt 1029"/>
          <p:cNvSpPr>
            <a:spLocks noChangeArrowheads="1" noChangeShapeType="1" noTextEdit="1"/>
          </p:cNvSpPr>
          <p:nvPr/>
        </p:nvSpPr>
        <p:spPr bwMode="auto">
          <a:xfrm>
            <a:off x="5584825" y="6033136"/>
            <a:ext cx="159385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 dirty="0" err="1">
                <a:ln w="10541">
                  <a:solidFill>
                    <a:srgbClr val="4579B8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latin typeface="Monotype Corsiva"/>
              </a:rPr>
              <a:t>Конфуцій</a:t>
            </a:r>
            <a:endParaRPr lang="ru-RU" kern="10" dirty="0">
              <a:ln w="10541">
                <a:solidFill>
                  <a:srgbClr val="4579B8"/>
                </a:solidFill>
                <a:round/>
                <a:headEnd/>
                <a:tailEnd/>
              </a:ln>
              <a:solidFill>
                <a:schemeClr val="tx2">
                  <a:lumMod val="75000"/>
                </a:schemeClr>
              </a:solidFill>
              <a:latin typeface="Monotype Corsiv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39210" y="6548635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47813" y="1700213"/>
            <a:ext cx="7200900" cy="4032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Clr>
                <a:srgbClr val="CC3300"/>
              </a:buClr>
              <a:buFont typeface="Arial" pitchFamily="34" charset="0"/>
              <a:buBlip>
                <a:blip r:embed="rId3"/>
              </a:buBlip>
              <a:defRPr/>
            </a:pPr>
            <a:r>
              <a:rPr lang="uk-UA" sz="3000" b="1" dirty="0" smtClean="0">
                <a:solidFill>
                  <a:schemeClr val="accent6">
                    <a:lumMod val="50000"/>
                  </a:schemeClr>
                </a:solidFill>
              </a:rPr>
              <a:t>Самостійне </a:t>
            </a:r>
            <a:r>
              <a:rPr lang="uk-UA" sz="3000" b="1" dirty="0" err="1" smtClean="0">
                <a:solidFill>
                  <a:schemeClr val="accent6">
                    <a:lumMod val="50000"/>
                  </a:schemeClr>
                </a:solidFill>
              </a:rPr>
              <a:t>розв</a:t>
            </a:r>
            <a:r>
              <a:rPr lang="en-US" sz="3000" b="1" dirty="0" smtClean="0">
                <a:solidFill>
                  <a:schemeClr val="accent6">
                    <a:lumMod val="50000"/>
                  </a:schemeClr>
                </a:solidFill>
              </a:rPr>
              <a:t>’</a:t>
            </a:r>
            <a:r>
              <a:rPr lang="uk-UA" sz="3000" b="1" dirty="0" err="1" smtClean="0">
                <a:solidFill>
                  <a:schemeClr val="accent6">
                    <a:lumMod val="50000"/>
                  </a:schemeClr>
                </a:solidFill>
              </a:rPr>
              <a:t>язування</a:t>
            </a:r>
            <a:r>
              <a:rPr lang="uk-UA" sz="3000" b="1" dirty="0" smtClean="0">
                <a:solidFill>
                  <a:schemeClr val="accent6">
                    <a:lumMod val="50000"/>
                  </a:schemeClr>
                </a:solidFill>
              </a:rPr>
              <a:t> типових завдань </a:t>
            </a:r>
            <a:r>
              <a:rPr lang="uk-UA" sz="3000" b="1" i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uk-UA" sz="3000" b="1" i="1" dirty="0" err="1" smtClean="0">
                <a:solidFill>
                  <a:schemeClr val="accent6">
                    <a:lumMod val="50000"/>
                  </a:schemeClr>
                </a:solidFill>
              </a:rPr>
              <a:t>проговорювання</a:t>
            </a:r>
            <a:r>
              <a:rPr lang="uk-UA" sz="3000" b="1" i="1" dirty="0" smtClean="0">
                <a:solidFill>
                  <a:schemeClr val="accent6">
                    <a:lumMod val="50000"/>
                  </a:schemeClr>
                </a:solidFill>
              </a:rPr>
              <a:t> у внутрішній мові).</a:t>
            </a:r>
          </a:p>
          <a:p>
            <a:pPr fontAlgn="auto">
              <a:spcAft>
                <a:spcPts val="0"/>
              </a:spcAft>
              <a:buClr>
                <a:srgbClr val="CC3300"/>
              </a:buClr>
              <a:buFont typeface="Arial" pitchFamily="34" charset="0"/>
              <a:buBlip>
                <a:blip r:embed="rId3"/>
              </a:buBlip>
              <a:defRPr/>
            </a:pPr>
            <a:r>
              <a:rPr lang="uk-UA" sz="3000" b="1" dirty="0" smtClean="0">
                <a:solidFill>
                  <a:schemeClr val="accent6">
                    <a:lumMod val="50000"/>
                  </a:schemeClr>
                </a:solidFill>
              </a:rPr>
              <a:t>Самоперевірка за еталоном </a:t>
            </a:r>
            <a:r>
              <a:rPr lang="uk-UA" sz="3000" b="1" i="1" dirty="0" smtClean="0">
                <a:solidFill>
                  <a:schemeClr val="accent6">
                    <a:lumMod val="50000"/>
                  </a:schemeClr>
                </a:solidFill>
              </a:rPr>
              <a:t>(Чи все я зрозуміла?).</a:t>
            </a:r>
          </a:p>
          <a:p>
            <a:pPr fontAlgn="auto">
              <a:spcAft>
                <a:spcPts val="0"/>
              </a:spcAft>
              <a:buClr>
                <a:srgbClr val="CC3300"/>
              </a:buClr>
              <a:buFont typeface="Arial" pitchFamily="34" charset="0"/>
              <a:buBlip>
                <a:blip r:embed="rId3"/>
              </a:buBlip>
              <a:defRPr/>
            </a:pPr>
            <a:r>
              <a:rPr lang="uk-UA" sz="3000" b="1" dirty="0" smtClean="0">
                <a:solidFill>
                  <a:schemeClr val="accent6">
                    <a:lumMod val="50000"/>
                  </a:schemeClr>
                </a:solidFill>
              </a:rPr>
              <a:t>Створення ситуації успіху.</a:t>
            </a:r>
          </a:p>
          <a:p>
            <a:pPr fontAlgn="auto">
              <a:spcAft>
                <a:spcPts val="0"/>
              </a:spcAft>
              <a:buClr>
                <a:srgbClr val="CC3300"/>
              </a:buClr>
              <a:buFont typeface="Arial" pitchFamily="34" charset="0"/>
              <a:buBlip>
                <a:blip r:embed="rId3"/>
              </a:buBlip>
              <a:defRPr/>
            </a:pPr>
            <a:r>
              <a:rPr lang="uk-UA" sz="3000" b="1" dirty="0" smtClean="0">
                <a:solidFill>
                  <a:schemeClr val="accent6">
                    <a:lumMod val="50000"/>
                  </a:schemeClr>
                </a:solidFill>
              </a:rPr>
              <a:t>Постановка нових завдань.</a:t>
            </a:r>
            <a:endParaRPr lang="ru-RU" sz="30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2771" name="Picture 5" descr="BOY_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240" y="4581128"/>
            <a:ext cx="2000250" cy="1916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43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899592" y="548680"/>
            <a:ext cx="7383735" cy="1041301"/>
          </a:xfrm>
        </p:spPr>
        <p:txBody>
          <a:bodyPr rtlCol="0">
            <a:prstTxWarp prst="textWave2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Самостійна робота </a:t>
            </a:r>
            <a:endParaRPr lang="ru-RU" sz="3600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  <p:pic>
        <p:nvPicPr>
          <p:cNvPr id="7" name="Picture 2" descr="C:\Users\User\Desktop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03350" y="1844675"/>
            <a:ext cx="7004050" cy="2651125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Blip>
                <a:blip r:embed="rId3"/>
              </a:buBlip>
              <a:defRPr/>
            </a:pP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Включення нових знань у систему знань (</a:t>
            </a:r>
            <a:r>
              <a:rPr lang="uk-UA" sz="3600" b="1" i="1" dirty="0" smtClean="0">
                <a:solidFill>
                  <a:schemeClr val="accent6">
                    <a:lumMod val="50000"/>
                  </a:schemeClr>
                </a:solidFill>
              </a:rPr>
              <a:t>використання нового знання в різних ситуаціях)</a:t>
            </a:r>
            <a:r>
              <a:rPr lang="uk-UA" sz="3600" b="1" i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Blip>
                <a:blip r:embed="rId3"/>
              </a:buBlip>
              <a:defRPr/>
            </a:pP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Повторення і закріплення вивченого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.</a:t>
            </a:r>
            <a:endParaRPr lang="ru-RU" sz="3600" b="1" dirty="0" smtClean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20485" name="Picture 5" descr="GNOM_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192" y="4509120"/>
            <a:ext cx="2305050" cy="1866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404664"/>
            <a:ext cx="7488832" cy="1224136"/>
          </a:xfrm>
        </p:spPr>
        <p:txBody>
          <a:bodyPr rtlCol="0">
            <a:prstTxWarp prst="textWave2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Формування системи знань</a:t>
            </a:r>
            <a:endParaRPr lang="ru-RU" sz="3600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81" name="Picture 2" descr="C:\Users\User\Desktop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76375" y="1844675"/>
            <a:ext cx="7345363" cy="381635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Що нового дізналися? </a:t>
            </a:r>
          </a:p>
          <a:p>
            <a:pPr fontAlgn="auto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Як «відкривали» нове?</a:t>
            </a:r>
          </a:p>
          <a:p>
            <a:pPr fontAlgn="auto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Самооцінка дітьми особистої діяльності.</a:t>
            </a:r>
          </a:p>
          <a:p>
            <a:pPr fontAlgn="auto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Співвіднесення учителем самооцінки учнів з метою уроку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.</a:t>
            </a:r>
          </a:p>
          <a:p>
            <a:pPr fontAlgn="auto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Визначення подальших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  завдань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.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34819" name="Picture 5" descr="BOY_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6256" y="4941168"/>
            <a:ext cx="1800225" cy="14573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899592" y="548680"/>
            <a:ext cx="6743700" cy="1071563"/>
          </a:xfrm>
        </p:spPr>
        <p:txBody>
          <a:bodyPr rtlCol="0">
            <a:prstTxWarp prst="textWave2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Рефлексія діяльності</a:t>
            </a:r>
            <a:endParaRPr lang="ru-RU" sz="3600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605" name="Picture 2" descr="C:\Users\User\Desktop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468313" y="333375"/>
            <a:ext cx="8353425" cy="4945063"/>
            <a:chOff x="3764" y="7741"/>
            <a:chExt cx="3521" cy="3338"/>
          </a:xfrm>
        </p:grpSpPr>
        <p:pic>
          <p:nvPicPr>
            <p:cNvPr id="6" name="Picture 4" descr="сканирование0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" y="7741"/>
              <a:ext cx="3521" cy="33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6837" y="10462"/>
              <a:ext cx="203" cy="438"/>
            </a:xfrm>
            <a:prstGeom prst="octagon">
              <a:avLst>
                <a:gd name="adj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headEnd/>
              <a:tailEnd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>
                  <a:solidFill>
                    <a:schemeClr val="tx1"/>
                  </a:solidFill>
                  <a:latin typeface="Arial" charset="0"/>
                </a:rPr>
                <a:t>1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charset="0"/>
              </a:endParaRPr>
            </a:p>
          </p:txBody>
        </p:sp>
      </p:grp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0334" y="285472"/>
            <a:ext cx="3341885" cy="1127303"/>
          </a:xfrm>
          <a:prstGeom prst="rect">
            <a:avLst/>
          </a:prstGeom>
          <a:solidFill>
            <a:srgbClr val="FF9900"/>
          </a:solidFill>
          <a:ln/>
          <a:scene3d>
            <a:camera prst="perspectiveContrastingRightFacing"/>
            <a:lightRig rig="threePt" dir="t">
              <a:rot lat="0" lon="0" rev="1200000"/>
            </a:lightRig>
          </a:scene3d>
          <a:sp3d>
            <a:bevelT w="146050" h="82550"/>
          </a:sp3d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2060"/>
                </a:solidFill>
              </a:rPr>
              <a:t>ПОЧАТОК УРОКУ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>
          <a:xfrm>
            <a:off x="468313" y="5278438"/>
            <a:ext cx="8207375" cy="1155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Скільки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цікавого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! </a:t>
            </a:r>
            <a:endParaRPr lang="en-US" sz="28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Хочеться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пізнати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щось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нове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25064" y="6519446"/>
            <a:ext cx="164464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Калита М.В.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1" name="Group 4"/>
          <p:cNvGrpSpPr>
            <a:grpSpLocks/>
          </p:cNvGrpSpPr>
          <p:nvPr/>
        </p:nvGrpSpPr>
        <p:grpSpPr bwMode="auto">
          <a:xfrm>
            <a:off x="384175" y="333375"/>
            <a:ext cx="8375650" cy="4967288"/>
            <a:chOff x="7240" y="3141"/>
            <a:chExt cx="2857" cy="2877"/>
          </a:xfrm>
        </p:grpSpPr>
        <p:sp>
          <p:nvSpPr>
            <p:cNvPr id="27657" name="AutoShape 5"/>
            <p:cNvSpPr>
              <a:spLocks noChangeArrowheads="1"/>
            </p:cNvSpPr>
            <p:nvPr/>
          </p:nvSpPr>
          <p:spPr bwMode="auto">
            <a:xfrm>
              <a:off x="8356" y="5259"/>
              <a:ext cx="598" cy="586"/>
            </a:xfrm>
            <a:prstGeom prst="octagon">
              <a:avLst>
                <a:gd name="adj" fmla="val 29287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600" b="1">
                  <a:latin typeface="Arial" charset="0"/>
                </a:rPr>
                <a:t>2</a:t>
              </a:r>
              <a:endParaRPr lang="ru-RU">
                <a:latin typeface="Arial" charset="0"/>
              </a:endParaRPr>
            </a:p>
          </p:txBody>
        </p:sp>
        <p:pic>
          <p:nvPicPr>
            <p:cNvPr id="36872" name="Picture 6" descr="сканирование00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0" y="3141"/>
              <a:ext cx="2857" cy="28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7914925" y="4371192"/>
            <a:ext cx="432048" cy="631149"/>
          </a:xfrm>
          <a:prstGeom prst="octagon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headEnd/>
            <a:tailEnd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Arial" charset="0"/>
              </a:rPr>
              <a:t>2</a:t>
            </a:r>
            <a:endParaRPr lang="ru-RU" sz="3600" b="1" dirty="0">
              <a:solidFill>
                <a:schemeClr val="tx1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25064" y="6519446"/>
            <a:ext cx="164464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Калита М.В.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7776" y="5334979"/>
            <a:ext cx="8282049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– Так!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Спочатку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треба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повторити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що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я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вже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знаю. 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Наприклад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: кульки з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синіми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«плюсиками» -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це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потрібні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знання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. Я маю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їх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зібрати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37893" name="Picture 4" descr="сканирование00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6"/>
          <a:stretch/>
        </p:blipFill>
        <p:spPr bwMode="auto">
          <a:xfrm>
            <a:off x="425405" y="359122"/>
            <a:ext cx="8323059" cy="4733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7988054" y="4149080"/>
            <a:ext cx="432048" cy="631149"/>
          </a:xfrm>
          <a:prstGeom prst="octagon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headEnd/>
            <a:tailEnd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Arial" charset="0"/>
              </a:rPr>
              <a:t>3</a:t>
            </a:r>
            <a:endParaRPr lang="ru-RU" sz="3600" b="1" dirty="0">
              <a:solidFill>
                <a:schemeClr val="tx1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25064" y="6519446"/>
            <a:ext cx="164464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Калита М.В.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7693" y="5229199"/>
            <a:ext cx="7998482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Подивлюсь,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 я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назбирав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вдалося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повторити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?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Мені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це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знадобиться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38917" name="Picture 5" descr="сканирование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5"/>
            <a:ext cx="8352928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7890630" y="4465811"/>
            <a:ext cx="432048" cy="631150"/>
          </a:xfrm>
          <a:prstGeom prst="octagon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headEnd/>
            <a:tailEnd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Arial" charset="0"/>
              </a:rPr>
              <a:t>4</a:t>
            </a:r>
            <a:endParaRPr lang="ru-RU" sz="3600" b="1" dirty="0">
              <a:solidFill>
                <a:schemeClr val="tx1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25064" y="6519446"/>
            <a:ext cx="164464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Калита М.В.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3548" y="5445225"/>
            <a:ext cx="8136904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Ой, яка новенька кулька! Я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такої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ще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 не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бачив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цікаво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! Хочу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її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взяти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39941" name="Picture 5" descr="сканирование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66" y="331361"/>
            <a:ext cx="8450905" cy="5473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7929673" y="4797152"/>
            <a:ext cx="432048" cy="662159"/>
          </a:xfrm>
          <a:prstGeom prst="octagon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headEnd/>
            <a:tailEnd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Arial" charset="0"/>
              </a:rPr>
              <a:t>5</a:t>
            </a:r>
            <a:endParaRPr lang="ru-RU" sz="3600" b="1" dirty="0">
              <a:solidFill>
                <a:schemeClr val="tx1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25064" y="6519446"/>
            <a:ext cx="164464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Калита М.В.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3627" y="5805264"/>
            <a:ext cx="822282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Спробую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її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дістати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!</a:t>
            </a:r>
            <a:endParaRPr lang="ru-RU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40965" name="Picture 5" descr="сканирование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6369"/>
            <a:ext cx="8424936" cy="5137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7880962" y="4581128"/>
            <a:ext cx="432048" cy="631150"/>
          </a:xfrm>
          <a:prstGeom prst="octagon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headEnd/>
            <a:tailEnd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Arial" charset="0"/>
              </a:rPr>
              <a:t>6</a:t>
            </a:r>
            <a:endParaRPr lang="ru-RU" sz="3600" b="1" dirty="0">
              <a:solidFill>
                <a:schemeClr val="tx1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25064" y="6519446"/>
            <a:ext cx="164464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Калита М.В.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5493519"/>
            <a:ext cx="828092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</a:rPr>
              <a:t>Стрибав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стрибав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– не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виходить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...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робити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Поміркую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…</a:t>
            </a:r>
            <a:r>
              <a:rPr lang="ru-RU" sz="24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сканирование0006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338" y="333375"/>
            <a:ext cx="8315325" cy="4751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7757895" y="4293096"/>
            <a:ext cx="432048" cy="631149"/>
          </a:xfrm>
          <a:prstGeom prst="octagon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headEnd/>
            <a:tailEnd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Arial" charset="0"/>
              </a:rPr>
              <a:t>7</a:t>
            </a:r>
            <a:endParaRPr lang="ru-RU" sz="3600" b="1" dirty="0">
              <a:solidFill>
                <a:schemeClr val="tx1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5064" y="6519446"/>
            <a:ext cx="164464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Калита М.В.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0916" y="5095788"/>
            <a:ext cx="8102168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buFontTx/>
              <a:buNone/>
              <a:defRPr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і як я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робив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?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Чому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не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вийшло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дістати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нову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кульку?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Я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намагався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дістати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кульку,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підстрибуючи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все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вище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Не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вийшло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, тому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високо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, а я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стрибаю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нижче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24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340768"/>
            <a:ext cx="7772400" cy="3744416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uk-UA" i="1" cap="none" dirty="0" smtClean="0">
                <a:latin typeface="Monotype Corsiva" pitchFamily="66" charset="0"/>
              </a:rPr>
              <a:t> </a:t>
            </a:r>
            <a:br>
              <a:rPr lang="uk-UA" i="1" cap="none" dirty="0" smtClean="0">
                <a:latin typeface="Monotype Corsiva" pitchFamily="66" charset="0"/>
              </a:rPr>
            </a:br>
            <a:r>
              <a:rPr lang="uk-UA" sz="4800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Скажи – і я забуду,</a:t>
            </a:r>
            <a:br>
              <a:rPr lang="uk-UA" sz="4800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800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покажи мені – і я </a:t>
            </a:r>
            <a:r>
              <a:rPr lang="uk-UA" sz="4800" i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запам</a:t>
            </a:r>
            <a:r>
              <a:rPr lang="en-US" sz="4800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’</a:t>
            </a:r>
            <a:r>
              <a:rPr lang="uk-UA" sz="4800" i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ятаю</a:t>
            </a:r>
            <a:r>
              <a:rPr lang="uk-UA" sz="4800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,</a:t>
            </a:r>
            <a:br>
              <a:rPr lang="uk-UA" sz="4800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800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залучи мене – і я навчусь.</a:t>
            </a:r>
            <a:r>
              <a:rPr lang="en-US" sz="4800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800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3200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uk-UA" sz="3200" i="1" cap="none" dirty="0" smtClean="0">
                <a:latin typeface="Monotype Corsiva" pitchFamily="66" charset="0"/>
              </a:rPr>
              <a:t> </a:t>
            </a:r>
            <a:r>
              <a:rPr lang="uk-UA" sz="2400" i="1" cap="none" dirty="0" smtClean="0">
                <a:latin typeface="Monotype Corsiva" pitchFamily="66" charset="0"/>
              </a:rPr>
              <a:t>                                 </a:t>
            </a:r>
            <a:br>
              <a:rPr lang="uk-UA" sz="2400" i="1" cap="none" dirty="0" smtClean="0">
                <a:latin typeface="Monotype Corsiva" pitchFamily="66" charset="0"/>
              </a:rPr>
            </a:br>
            <a:r>
              <a:rPr lang="uk-UA" sz="2400" i="1" cap="none" dirty="0" smtClean="0">
                <a:solidFill>
                  <a:srgbClr val="002060"/>
                </a:solidFill>
                <a:latin typeface="Monotype Corsiva" pitchFamily="66" charset="0"/>
              </a:rPr>
              <a:t>                             Китайське  </a:t>
            </a:r>
            <a:r>
              <a:rPr lang="uk-UA" sz="2400" i="1" cap="none" dirty="0" err="1" smtClean="0">
                <a:solidFill>
                  <a:srgbClr val="002060"/>
                </a:solidFill>
                <a:latin typeface="Monotype Corsiva" pitchFamily="66" charset="0"/>
              </a:rPr>
              <a:t>прислів</a:t>
            </a:r>
            <a:r>
              <a:rPr lang="en-US" sz="2400" i="1" cap="none" dirty="0" smtClean="0">
                <a:solidFill>
                  <a:srgbClr val="002060"/>
                </a:solidFill>
                <a:latin typeface="Monotype Corsiva" pitchFamily="66" charset="0"/>
              </a:rPr>
              <a:t>’</a:t>
            </a:r>
            <a:r>
              <a:rPr lang="uk-UA" sz="2400" i="1" cap="none" dirty="0" smtClean="0">
                <a:solidFill>
                  <a:srgbClr val="002060"/>
                </a:solidFill>
                <a:latin typeface="Monotype Corsiva" pitchFamily="66" charset="0"/>
              </a:rPr>
              <a:t>я</a:t>
            </a:r>
            <a:endParaRPr lang="ru-RU" sz="3200" i="1" cap="none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147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45247" y="6515932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43015" name="Picture 5" descr="сканирование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93" y="296744"/>
            <a:ext cx="8353771" cy="5175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3492500" y="1989138"/>
            <a:ext cx="1871663" cy="4318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798" name="WordArt 7"/>
          <p:cNvSpPr>
            <a:spLocks noChangeArrowheads="1" noChangeShapeType="1" noTextEdit="1"/>
          </p:cNvSpPr>
          <p:nvPr/>
        </p:nvSpPr>
        <p:spPr bwMode="auto">
          <a:xfrm>
            <a:off x="3419475" y="2038350"/>
            <a:ext cx="2016125" cy="433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мета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7884815" y="4437112"/>
            <a:ext cx="432048" cy="648022"/>
          </a:xfrm>
          <a:prstGeom prst="octagon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headEnd/>
            <a:tailEnd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Arial" charset="0"/>
              </a:rPr>
              <a:t>8</a:t>
            </a:r>
            <a:endParaRPr lang="ru-RU" sz="3600" b="1" dirty="0">
              <a:solidFill>
                <a:schemeClr val="tx1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25064" y="6519446"/>
            <a:ext cx="164464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Калита М.В.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122" y="5486362"/>
            <a:ext cx="820891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А-а-а! Значить,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мені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треба </a:t>
            </a:r>
            <a:r>
              <a:rPr lang="uk-UA" sz="2400" b="1" i="1" dirty="0">
                <a:solidFill>
                  <a:schemeClr val="tx2">
                    <a:lumMod val="50000"/>
                  </a:schemeClr>
                </a:solidFill>
              </a:rPr>
              <a:t>п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ридумати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, як по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іншому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дістатись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до кульки. 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Це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і буде те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нове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чого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я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ще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не знав !</a:t>
            </a:r>
            <a:r>
              <a:rPr lang="ru-RU" sz="24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2</a:t>
            </a:r>
          </a:p>
        </p:txBody>
      </p:sp>
      <p:pic>
        <p:nvPicPr>
          <p:cNvPr id="44037" name="Picture 5" descr="сканирование000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903"/>
          <a:stretch/>
        </p:blipFill>
        <p:spPr bwMode="auto">
          <a:xfrm>
            <a:off x="394665" y="404664"/>
            <a:ext cx="8568952" cy="4680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7944422" y="4149080"/>
            <a:ext cx="432048" cy="703157"/>
          </a:xfrm>
          <a:prstGeom prst="octagon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headEnd/>
            <a:tailEnd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Arial" charset="0"/>
              </a:rPr>
              <a:t>9</a:t>
            </a:r>
            <a:endParaRPr lang="ru-RU" sz="3600" b="1" dirty="0">
              <a:solidFill>
                <a:schemeClr val="tx1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25064" y="6519446"/>
            <a:ext cx="164464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Калита М.В.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4135" y="5039977"/>
            <a:ext cx="8275730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– Подумаю, як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</a:rPr>
              <a:t>мені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</a:rPr>
              <a:t>діяти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. У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</a:rPr>
              <a:t>кошику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 у мене є кульки.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</a:rPr>
              <a:t>Це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 те -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 я знаю. Поставлю кульки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</a:rPr>
              <a:t>драбинкою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</a:rPr>
              <a:t>Ні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, так не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</a:rPr>
              <a:t>дістану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</a:rPr>
              <a:t>Потрібна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</a:rPr>
              <a:t>допомога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. А ось є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</a:rPr>
              <a:t>мотузочка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! Закину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</a:rPr>
              <a:t>мотузочку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 на дерево, і так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</a:rPr>
              <a:t>зможу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</a:rPr>
              <a:t>дістати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</a:rPr>
              <a:t>новеньку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 кульку.</a:t>
            </a:r>
            <a:endParaRPr lang="ru-RU" sz="22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45061" name="Picture 5" descr="сканирование00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"/>
          <a:stretch/>
        </p:blipFill>
        <p:spPr bwMode="auto">
          <a:xfrm>
            <a:off x="397329" y="404664"/>
            <a:ext cx="8279127" cy="5265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7668344" y="4653136"/>
            <a:ext cx="792088" cy="743738"/>
          </a:xfrm>
          <a:prstGeom prst="octagon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headEnd/>
            <a:tailEnd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Arial" charset="0"/>
              </a:rPr>
              <a:t>10</a:t>
            </a:r>
            <a:endParaRPr lang="ru-RU" sz="3600" b="1" dirty="0">
              <a:solidFill>
                <a:schemeClr val="tx1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25064" y="6519446"/>
            <a:ext cx="164464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Калита М.В.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6920" y="5811341"/>
            <a:ext cx="803016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Дію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за планом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!</a:t>
            </a:r>
            <a:endParaRPr lang="ru-RU" sz="24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grpSp>
        <p:nvGrpSpPr>
          <p:cNvPr id="36869" name="Group 4"/>
          <p:cNvGrpSpPr>
            <a:grpSpLocks/>
          </p:cNvGrpSpPr>
          <p:nvPr/>
        </p:nvGrpSpPr>
        <p:grpSpPr bwMode="auto">
          <a:xfrm>
            <a:off x="396875" y="327025"/>
            <a:ext cx="8423275" cy="5191125"/>
            <a:chOff x="7327" y="9982"/>
            <a:chExt cx="3051" cy="2940"/>
          </a:xfrm>
        </p:grpSpPr>
        <p:pic>
          <p:nvPicPr>
            <p:cNvPr id="46085" name="Picture 5" descr="сканирование00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7" y="9982"/>
              <a:ext cx="3051" cy="29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75" name="Text Box 7"/>
            <p:cNvSpPr txBox="1">
              <a:spLocks noChangeArrowheads="1"/>
            </p:cNvSpPr>
            <p:nvPr/>
          </p:nvSpPr>
          <p:spPr bwMode="auto">
            <a:xfrm>
              <a:off x="8543" y="10479"/>
              <a:ext cx="697" cy="3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sz="3600" b="1">
                  <a:solidFill>
                    <a:srgbClr val="FF0000"/>
                  </a:solidFill>
                  <a:latin typeface="Arial" charset="0"/>
                </a:rPr>
                <a:t> 1.2.</a:t>
              </a:r>
              <a:endParaRPr lang="ru-RU">
                <a:latin typeface="Arial" charset="0"/>
              </a:endParaRPr>
            </a:p>
          </p:txBody>
        </p:sp>
        <p:sp>
          <p:nvSpPr>
            <p:cNvPr id="36876" name="Line 8"/>
            <p:cNvSpPr>
              <a:spLocks noChangeShapeType="1"/>
            </p:cNvSpPr>
            <p:nvPr/>
          </p:nvSpPr>
          <p:spPr bwMode="auto">
            <a:xfrm>
              <a:off x="8894" y="10884"/>
              <a:ext cx="0" cy="4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7668344" y="4437112"/>
            <a:ext cx="792088" cy="743738"/>
          </a:xfrm>
          <a:prstGeom prst="octagon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headEnd/>
            <a:tailEnd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Arial" charset="0"/>
              </a:rPr>
              <a:t>11</a:t>
            </a:r>
            <a:endParaRPr lang="ru-RU" sz="3600" b="1" dirty="0">
              <a:solidFill>
                <a:schemeClr val="tx1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25064" y="6519446"/>
            <a:ext cx="164464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Калита М.В.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506750"/>
            <a:ext cx="813690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– У мене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тепер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є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новий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спосіб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дії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. У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подібних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ситуаціях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 я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знатиму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робити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. Проговорю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його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ще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раз.</a:t>
            </a:r>
            <a:endParaRPr lang="ru-RU" sz="24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47109" name="Picture 5" descr="сканирование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88" y="404664"/>
            <a:ext cx="8424876" cy="5185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7668344" y="4437112"/>
            <a:ext cx="792088" cy="743738"/>
          </a:xfrm>
          <a:prstGeom prst="octagon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headEnd/>
            <a:tailEnd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Arial" charset="0"/>
              </a:rPr>
              <a:t>12</a:t>
            </a:r>
            <a:endParaRPr lang="ru-RU" sz="3600" b="1" dirty="0">
              <a:solidFill>
                <a:schemeClr val="tx1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25064" y="6519446"/>
            <a:ext cx="164464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Калита М.В.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927" y="5590582"/>
            <a:ext cx="8174146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– 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Чи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вийде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у мене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застосувати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новий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спосіб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у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подібних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ситуаціях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?</a:t>
            </a:r>
            <a:r>
              <a:rPr lang="ru-RU" sz="24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48133" name="Picture 5" descr="сканирование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404813"/>
            <a:ext cx="8258177" cy="5040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7668344" y="4365104"/>
            <a:ext cx="792088" cy="743738"/>
          </a:xfrm>
          <a:prstGeom prst="octagon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headEnd/>
            <a:tailEnd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Arial" charset="0"/>
              </a:rPr>
              <a:t>13</a:t>
            </a:r>
            <a:endParaRPr lang="ru-RU" sz="3600" b="1" dirty="0">
              <a:solidFill>
                <a:schemeClr val="tx1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25064" y="6519446"/>
            <a:ext cx="164464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Калита М.В.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5217" y="5459108"/>
            <a:ext cx="8133565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– Треба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перевірити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, як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засвоєний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новий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спосіб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endParaRPr lang="en-US" sz="24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А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я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молодець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!</a:t>
            </a:r>
            <a:endParaRPr lang="ru-RU" sz="24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49157" name="Picture 5" descr="new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2150"/>
          <a:stretch>
            <a:fillRect/>
          </a:stretch>
        </p:blipFill>
        <p:spPr bwMode="auto">
          <a:xfrm>
            <a:off x="323528" y="404664"/>
            <a:ext cx="8496944" cy="5367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7668344" y="4725144"/>
            <a:ext cx="792088" cy="743738"/>
          </a:xfrm>
          <a:prstGeom prst="octagon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headEnd/>
            <a:tailEnd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Arial" charset="0"/>
              </a:rPr>
              <a:t>14</a:t>
            </a:r>
            <a:endParaRPr lang="ru-RU" sz="3600" b="1" dirty="0">
              <a:solidFill>
                <a:schemeClr val="tx1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25064" y="6519446"/>
            <a:ext cx="164464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Калита М.В.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011" y="5877272"/>
            <a:ext cx="8208912" cy="424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Тепер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можна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і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відпочити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!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Пограюся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новою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кулькою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!</a:t>
            </a:r>
            <a:endParaRPr lang="ru-RU" sz="24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6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50181" name="Picture 5" descr="сканирование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9841"/>
            <a:ext cx="8496944" cy="5445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7697900" y="4725144"/>
            <a:ext cx="792088" cy="743738"/>
          </a:xfrm>
          <a:prstGeom prst="octagon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headEnd/>
            <a:tailEnd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Arial" charset="0"/>
              </a:rPr>
              <a:t>15</a:t>
            </a:r>
            <a:endParaRPr lang="ru-RU" sz="3600" b="1" dirty="0">
              <a:solidFill>
                <a:schemeClr val="tx1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25064" y="6519446"/>
            <a:ext cx="164464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Калита М.В.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9798" y="5850865"/>
            <a:ext cx="828440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– От і все.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Залишилось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лише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все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ще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 раз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</a:rPr>
              <a:t>пригадати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776324" y="404664"/>
          <a:ext cx="8352928" cy="5905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987" name="Picture 2" descr="C:\Users\User\Desktop\Рисунок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598585" y="548680"/>
            <a:ext cx="7181153" cy="1887428"/>
          </a:xfrm>
          <a:prstGeom prst="rect">
            <a:avLst/>
          </a:prstGeom>
          <a:ln>
            <a:headEnd/>
            <a:tailEnd/>
          </a:ln>
          <a:scene3d>
            <a:camera prst="perspectiveRight"/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800" b="1" dirty="0">
                <a:solidFill>
                  <a:srgbClr val="1A210D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ПРИНЦИП ДІЯЛЬНОСТІ:</a:t>
            </a:r>
            <a:r>
              <a:rPr lang="uk-UA" sz="2800" dirty="0">
                <a:solidFill>
                  <a:srgbClr val="1A210D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rgbClr val="1A210D"/>
                </a:solidFill>
              </a:rPr>
              <a:t>учень отримує не готові знання, </a:t>
            </a:r>
            <a:endParaRPr lang="en-US" sz="2800" b="1" i="1" dirty="0">
              <a:solidFill>
                <a:srgbClr val="1A210D"/>
              </a:solidFill>
            </a:endParaRP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rgbClr val="1A210D"/>
                </a:solidFill>
              </a:rPr>
              <a:t>а добуває їх сам у процесі власної </a:t>
            </a:r>
            <a:endParaRPr lang="en-US" sz="2800" b="1" i="1" dirty="0">
              <a:solidFill>
                <a:srgbClr val="1A210D"/>
              </a:solidFill>
            </a:endParaRP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rgbClr val="1A210D"/>
                </a:solidFill>
              </a:rPr>
              <a:t>діяльності.</a:t>
            </a:r>
            <a:endParaRPr lang="ru-RU" sz="2800" b="1" i="1" dirty="0">
              <a:solidFill>
                <a:srgbClr val="1A210D"/>
              </a:solidFill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4639107" y="3140968"/>
            <a:ext cx="4081544" cy="3012976"/>
          </a:xfrm>
          <a:prstGeom prst="rect">
            <a:avLst/>
          </a:prstGeom>
          <a:ln>
            <a:headEnd/>
            <a:tailEnd/>
          </a:ln>
          <a:scene3d>
            <a:camera prst="isometricOffAxis2Left"/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1A21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2. ПРИНЦИП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1A21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БЕЗПЕРЕРВНОСТІ: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rgbClr val="1A210D"/>
                </a:solidFill>
              </a:rPr>
              <a:t>наступність навчання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rgbClr val="1A210D"/>
                </a:solidFill>
              </a:rPr>
              <a:t>на рівні змісту, методів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rgbClr val="1A210D"/>
                </a:solidFill>
              </a:rPr>
              <a:t>технології</a:t>
            </a:r>
            <a:endParaRPr lang="ru-RU" sz="2800" b="1" i="1" dirty="0">
              <a:solidFill>
                <a:srgbClr val="1A210D"/>
              </a:solidFill>
            </a:endParaRPr>
          </a:p>
        </p:txBody>
      </p:sp>
      <p:pic>
        <p:nvPicPr>
          <p:cNvPr id="43012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міра\100_56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80" y="2915532"/>
            <a:ext cx="4800534" cy="36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120188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3103688" y="3068960"/>
            <a:ext cx="5329113" cy="2735932"/>
          </a:xfrm>
          <a:prstGeom prst="wedgeRoundRectCallout">
            <a:avLst>
              <a:gd name="adj1" fmla="val -40577"/>
              <a:gd name="adj2" fmla="val -67067"/>
              <a:gd name="adj3" fmla="val 16667"/>
            </a:avLst>
          </a:prstGeom>
          <a:solidFill>
            <a:schemeClr val="bg1">
              <a:lumMod val="75000"/>
            </a:schemeClr>
          </a:solidFill>
          <a:effectLst>
            <a:glow rad="101600">
              <a:schemeClr val="bg2">
                <a:lumMod val="75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HeroicExtremeLeftFacing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2060"/>
              </a:solidFill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5288" y="548680"/>
            <a:ext cx="8229600" cy="7921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+mn-lt"/>
              </a:rPr>
              <a:t>Соціальне замовлення</a:t>
            </a:r>
            <a:endParaRPr lang="ru-RU" sz="4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92206" y="1988840"/>
            <a:ext cx="6623967" cy="575642"/>
          </a:xfrm>
          <a:solidFill>
            <a:schemeClr val="bg1">
              <a:lumMod val="75000"/>
            </a:schemeClr>
          </a:solidFill>
          <a:effectLst>
            <a:glow rad="63500">
              <a:schemeClr val="bg1">
                <a:lumMod val="6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RightFacing"/>
            <a:lightRig rig="threePt" dir="t">
              <a:rot lat="0" lon="0" rev="1200000"/>
            </a:lightRig>
          </a:scene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600" b="1" dirty="0" smtClean="0">
                <a:solidFill>
                  <a:srgbClr val="002060"/>
                </a:solidFill>
              </a:rPr>
              <a:t>Якою має бути сучасна освіта?</a:t>
            </a:r>
            <a:endParaRPr lang="ru-RU" sz="3600" b="1" dirty="0" smtClean="0">
              <a:solidFill>
                <a:srgbClr val="002060"/>
              </a:solidFill>
            </a:endParaRP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3278471" y="3094392"/>
            <a:ext cx="5586263" cy="2585323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rgbClr val="002060"/>
                </a:solidFill>
                <a:latin typeface="Arial" charset="0"/>
                <a:cs typeface="+mn-cs"/>
              </a:rPr>
              <a:t>Основними принципами розбудови сучасної освіти є : створення умов</a:t>
            </a:r>
            <a:r>
              <a:rPr lang="uk-UA" sz="2400" dirty="0">
                <a:solidFill>
                  <a:srgbClr val="002060"/>
                </a:solidFill>
                <a:latin typeface="Arial" charset="0"/>
                <a:cs typeface="+mn-cs"/>
              </a:rPr>
              <a:t> </a:t>
            </a:r>
            <a:r>
              <a:rPr lang="uk-UA" sz="2400" b="1" i="1" dirty="0">
                <a:solidFill>
                  <a:srgbClr val="002060"/>
                </a:solidFill>
                <a:latin typeface="Arial" charset="0"/>
                <a:cs typeface="+mn-cs"/>
              </a:rPr>
              <a:t>для повної реалізації  здібностей і таланту, </a:t>
            </a:r>
            <a:r>
              <a:rPr lang="en-US" sz="2400" b="1" i="1" dirty="0">
                <a:solidFill>
                  <a:srgbClr val="002060"/>
                </a:solidFill>
                <a:latin typeface="Arial" charset="0"/>
                <a:cs typeface="+mn-cs"/>
              </a:rPr>
              <a:t> </a:t>
            </a:r>
            <a:r>
              <a:rPr lang="uk-UA" sz="2400" b="1" i="1" dirty="0">
                <a:solidFill>
                  <a:srgbClr val="002060"/>
                </a:solidFill>
                <a:latin typeface="Arial" charset="0"/>
                <a:cs typeface="+mn-cs"/>
              </a:rPr>
              <a:t>всебічного розвитку кожної людини…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2060"/>
                </a:solidFill>
                <a:latin typeface="Arial" charset="0"/>
                <a:cs typeface="+mn-cs"/>
              </a:rPr>
              <a:t>             </a:t>
            </a:r>
            <a:r>
              <a:rPr lang="uk-UA" i="1" dirty="0">
                <a:solidFill>
                  <a:srgbClr val="002060"/>
                </a:solidFill>
                <a:latin typeface="Arial" charset="0"/>
                <a:cs typeface="+mn-cs"/>
              </a:rPr>
              <a:t>( Закон України “ Про  освіту “  )</a:t>
            </a:r>
            <a:endParaRPr lang="ru-RU" b="1" i="1" dirty="0">
              <a:solidFill>
                <a:srgbClr val="002060"/>
              </a:solidFill>
              <a:latin typeface="Arial" charset="0"/>
              <a:cs typeface="+mn-cs"/>
            </a:endParaRPr>
          </a:p>
        </p:txBody>
      </p:sp>
      <p:pic>
        <p:nvPicPr>
          <p:cNvPr id="7175" name="Picture 8" descr="Рисунок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3860800"/>
            <a:ext cx="16208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845247" y="6515932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457200" y="1556792"/>
            <a:ext cx="8003232" cy="1999456"/>
          </a:xfrm>
          <a:prstGeom prst="rect">
            <a:avLst/>
          </a:prstGeom>
          <a:ln>
            <a:headEnd/>
            <a:tailEnd/>
          </a:ln>
          <a:scene3d>
            <a:camera prst="obliqueBottomLeft"/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1A210D"/>
                </a:solidFill>
                <a:effectLst/>
              </a:rPr>
              <a:t>4. ПРИНЦИП МІНІМАКСА: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1A210D"/>
                </a:solidFill>
                <a:effectLst/>
              </a:rPr>
              <a:t>школа пропонує учням</a:t>
            </a:r>
            <a:r>
              <a:rPr lang="en-US" sz="2800" b="1" dirty="0">
                <a:solidFill>
                  <a:srgbClr val="1A210D"/>
                </a:solidFill>
                <a:effectLst/>
              </a:rPr>
              <a:t> </a:t>
            </a:r>
            <a:r>
              <a:rPr lang="uk-UA" sz="2800" b="1" dirty="0">
                <a:solidFill>
                  <a:srgbClr val="1A210D"/>
                </a:solidFill>
                <a:effectLst/>
              </a:rPr>
              <a:t>зміст освіти на </a:t>
            </a:r>
            <a:endParaRPr lang="en-US" sz="2800" b="1" dirty="0">
              <a:solidFill>
                <a:srgbClr val="1A210D"/>
              </a:solidFill>
              <a:effectLst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1A210D"/>
                </a:solidFill>
                <a:effectLst/>
              </a:rPr>
              <a:t>максимальному (творчому) рівні,</a:t>
            </a:r>
            <a:r>
              <a:rPr lang="en-US" sz="2800" b="1" dirty="0">
                <a:solidFill>
                  <a:srgbClr val="1A210D"/>
                </a:solidFill>
                <a:effectLst/>
              </a:rPr>
              <a:t> </a:t>
            </a:r>
            <a:r>
              <a:rPr lang="uk-UA" sz="2800" b="1" dirty="0">
                <a:solidFill>
                  <a:srgbClr val="1A210D"/>
                </a:solidFill>
                <a:effectLst/>
              </a:rPr>
              <a:t>а забезпечує </a:t>
            </a:r>
            <a:endParaRPr lang="en-US" sz="2800" b="1" dirty="0">
              <a:solidFill>
                <a:srgbClr val="1A210D"/>
              </a:solidFill>
              <a:effectLst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1A210D"/>
                </a:solidFill>
                <a:effectLst/>
              </a:rPr>
              <a:t>на рівні Держстандарту (мінімальний)</a:t>
            </a:r>
            <a:endParaRPr lang="ru-RU" sz="2800" b="1" dirty="0">
              <a:solidFill>
                <a:srgbClr val="1A210D"/>
              </a:solidFill>
              <a:effectLst/>
            </a:endParaRP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416323" y="3933056"/>
            <a:ext cx="3863280" cy="2448272"/>
          </a:xfrm>
          <a:prstGeom prst="rect">
            <a:avLst/>
          </a:prstGeom>
          <a:ln>
            <a:headEnd/>
            <a:tailEnd/>
          </a:ln>
          <a:scene3d>
            <a:camera prst="isometricOffAxis1Right"/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1A210D"/>
                </a:solidFill>
                <a:effectLst/>
              </a:rPr>
              <a:t>5. ПРИНЦИП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1A210D"/>
                </a:solidFill>
                <a:effectLst/>
              </a:rPr>
              <a:t>ПСИХОЛОГІЧНОГО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1A210D"/>
                </a:solidFill>
                <a:effectLst/>
              </a:rPr>
              <a:t>КОМФОРТУ</a:t>
            </a:r>
            <a:endParaRPr lang="ru-RU" sz="2800" b="1" dirty="0">
              <a:solidFill>
                <a:srgbClr val="1A210D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452775"/>
            <a:ext cx="6624736" cy="954107"/>
          </a:xfrm>
          <a:prstGeom prst="rect">
            <a:avLst/>
          </a:prstGeom>
          <a:scene3d>
            <a:camera prst="obliqueTop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1A210D"/>
                </a:solidFill>
                <a:effectLst/>
              </a:rPr>
              <a:t>3. ПРИНЦИП ЦІЛІСНОГО УЯВЛЕННЯ ПРО СВІТ</a:t>
            </a:r>
          </a:p>
        </p:txBody>
      </p:sp>
      <p:pic>
        <p:nvPicPr>
          <p:cNvPr id="44037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міра\100_5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16" y="3604764"/>
            <a:ext cx="4113674" cy="30852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81704" y="476672"/>
            <a:ext cx="8236024" cy="228600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1A210D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6. ПРИНЦИП ВАРІАТИВНОСТІ: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rgbClr val="1A210D"/>
                </a:solidFill>
              </a:rPr>
              <a:t>формування у учнів здібності до вибору варіантів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rgbClr val="1A210D"/>
                </a:solidFill>
              </a:rPr>
              <a:t>рішення проблем і знаходження оптимального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rgbClr val="1A210D"/>
                </a:solidFill>
              </a:rPr>
              <a:t> варіанту</a:t>
            </a:r>
            <a:endParaRPr lang="ru-RU" sz="2800" b="1" i="1" dirty="0">
              <a:solidFill>
                <a:srgbClr val="1A210D"/>
              </a:solidFill>
            </a:endParaRP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304800" y="2971800"/>
            <a:ext cx="3733800" cy="350520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1A210D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7. ПРИНЦИП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1A210D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ТВОРЧОСТІ: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dirty="0">
              <a:solidFill>
                <a:srgbClr val="1A210D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rgbClr val="1A210D"/>
                </a:solidFill>
              </a:rPr>
              <a:t>придбання учнями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rgbClr val="1A210D"/>
                </a:solidFill>
              </a:rPr>
              <a:t>досвіду творчої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rgbClr val="1A210D"/>
                </a:solidFill>
              </a:rPr>
              <a:t>діяльності</a:t>
            </a:r>
            <a:endParaRPr lang="ru-RU" sz="2800" b="1" i="1" dirty="0">
              <a:solidFill>
                <a:srgbClr val="1A210D"/>
              </a:solidFill>
            </a:endParaRPr>
          </a:p>
        </p:txBody>
      </p:sp>
      <p:pic>
        <p:nvPicPr>
          <p:cNvPr id="4506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міра\100_56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50458"/>
            <a:ext cx="4579129" cy="3433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91513" cy="16383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Прагнення школяра до розвитку </a:t>
            </a:r>
            <a:br>
              <a:rPr lang="uk-UA" sz="40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має стати центром піклування педагога</a:t>
            </a:r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6323" name="Picture 3" descr="j028491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916832"/>
            <a:ext cx="7992888" cy="3821154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6084" name="Picture 2" descr="C:\Users\User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100_5676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840" y="2564904"/>
            <a:ext cx="5544542" cy="3750684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07504" y="721747"/>
            <a:ext cx="9217024" cy="2062103"/>
          </a:xfrm>
          <a:prstGeom prst="rect">
            <a:avLst/>
          </a:prstGeom>
          <a:noFill/>
        </p:spPr>
        <p:txBody>
          <a:bodyPr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Щастя не в тому, щоб робити завжди те,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що хочеш, а в тому, щоб завжди хотіти того, що робиш.</a:t>
            </a:r>
            <a:r>
              <a:rPr lang="uk-UA" sz="32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                                                   </a:t>
            </a:r>
            <a:r>
              <a:rPr lang="en-US" sz="32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      </a:t>
            </a:r>
            <a:r>
              <a:rPr lang="uk-UA" sz="32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                                                       </a:t>
            </a:r>
            <a:r>
              <a:rPr lang="uk-UA" sz="3200" b="1" i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Л. Толстой</a:t>
            </a:r>
            <a:endParaRPr lang="ru-RU" sz="32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7108" name="Picture 2" descr="C:\Users\User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971600" y="1709019"/>
            <a:ext cx="7381751" cy="2304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ContrastingLeftFacing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 err="1">
                <a:ln w="10541" cmpd="sng">
                  <a:solidFill>
                    <a:srgbClr val="1A210D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Monotype Corsiva"/>
                <a:cs typeface="+mn-cs"/>
              </a:rPr>
              <a:t>Дякую</a:t>
            </a:r>
            <a:r>
              <a:rPr lang="ru-RU" sz="3600" b="1" kern="10" dirty="0">
                <a:ln w="10541" cmpd="sng">
                  <a:solidFill>
                    <a:srgbClr val="1A210D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Monotype Corsiva"/>
                <a:cs typeface="+mn-cs"/>
              </a:rPr>
              <a:t> за </a:t>
            </a:r>
            <a:r>
              <a:rPr lang="ru-RU" sz="3600" b="1" kern="10" dirty="0" err="1">
                <a:ln w="10541" cmpd="sng">
                  <a:solidFill>
                    <a:srgbClr val="1A210D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Monotype Corsiva"/>
                <a:cs typeface="+mn-cs"/>
              </a:rPr>
              <a:t>увагу</a:t>
            </a:r>
            <a:r>
              <a:rPr lang="ru-RU" sz="3600" b="1" kern="10" dirty="0">
                <a:ln w="10541" cmpd="sng">
                  <a:solidFill>
                    <a:srgbClr val="1A210D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Monotype Corsiva"/>
                <a:cs typeface="+mn-cs"/>
              </a:rPr>
              <a:t>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813" y="6597650"/>
            <a:ext cx="1295400" cy="1444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5" y="620688"/>
            <a:ext cx="3168352" cy="1800200"/>
          </a:xfr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RightFacing"/>
            <a:lightRig rig="threePt" dir="t">
              <a:rot lat="0" lon="0" rev="1200000"/>
            </a:lightRig>
          </a:scene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>
            <a:normAutofit/>
            <a:scene3d>
              <a:camera prst="isometricOffAxis1Right"/>
              <a:lightRig rig="threePt" dir="t"/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Умови створення </a:t>
            </a:r>
            <a:r>
              <a:rPr lang="en-US" sz="28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sz="28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uk-UA" sz="28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освітньої системи </a:t>
            </a:r>
            <a:r>
              <a:rPr lang="en-US" sz="28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sz="28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uk-UA" sz="28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нової якості</a:t>
            </a:r>
            <a:endParaRPr lang="ru-RU" sz="2800" b="1" dirty="0" smtClean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9324" y="692696"/>
            <a:ext cx="6624736" cy="5688632"/>
          </a:xfrm>
          <a:solidFill>
            <a:schemeClr val="accent6">
              <a:lumMod val="40000"/>
              <a:lumOff val="60000"/>
            </a:schemeClr>
          </a:solidFill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isometricOffAxis2Left"/>
            <a:lightRig rig="threePt" dir="t">
              <a:rot lat="0" lon="0" rev="1200000"/>
            </a:lightRig>
          </a:scene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2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1) У суспільстві і освіті склалася потреба  переходу до нових </a:t>
            </a:r>
            <a:endParaRPr lang="en-US" sz="1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цілей освіти .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  2) Накопичено значний досвід реалізації нових підходів до </a:t>
            </a:r>
            <a:endParaRPr lang="en-US" sz="1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навчання .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u="sng" dirty="0" smtClean="0">
                <a:solidFill>
                  <a:schemeClr val="accent2">
                    <a:lumMod val="50000"/>
                  </a:schemeClr>
                </a:solidFill>
              </a:rPr>
              <a:t>Нова освітня модель :     </a:t>
            </a:r>
            <a:endParaRPr lang="uk-UA" sz="1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базується на психолого-педагогічній концепції;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забезпечує наступність з попередніми системами освіти;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дозволяє вирішувати на більш високому рівні завдання ,</a:t>
            </a:r>
            <a:endParaRPr lang="en-US" sz="1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 які вирішувались попередніми системами освіти;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має навчально-методичне забезпечення;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зрозуміла масовому вчителю.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  3) Інновація торкається усіх аспектів освітньої системи.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  4) Створена система підготовки та перепідготовки</a:t>
            </a:r>
            <a:endParaRPr lang="en-US" sz="1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педагогічних кадрів до роботи за новою</a:t>
            </a:r>
            <a:endParaRPr lang="en-US" sz="1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 освітньою моделлю.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  5) Створені засоби моніторингу якості освіти , </a:t>
            </a:r>
            <a:endParaRPr lang="en-US" sz="1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адекватні поставленим завданням.</a:t>
            </a:r>
            <a:endParaRPr lang="ru-RU" sz="18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6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Rectangle 4"/>
          <p:cNvSpPr>
            <a:spLocks noGrp="1" noChangeArrowheads="1"/>
          </p:cNvSpPr>
          <p:nvPr>
            <p:ph type="title"/>
          </p:nvPr>
        </p:nvSpPr>
        <p:spPr>
          <a:xfrm>
            <a:off x="827584" y="476672"/>
            <a:ext cx="6419056" cy="1495003"/>
          </a:xfrm>
          <a:solidFill>
            <a:schemeClr val="accent5">
              <a:lumMod val="40000"/>
              <a:lumOff val="60000"/>
            </a:schemeClr>
          </a:solidFill>
          <a:ln>
            <a:headEnd/>
            <a:tailEnd/>
          </a:ln>
          <a:effectLst>
            <a:glow rad="101600">
              <a:schemeClr val="bg2">
                <a:lumMod val="50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HeroicExtremeRightFacing"/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</a:rPr>
              <a:t>Ідея включення учня у активну пізнавальну діяльність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22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36625" y="6615113"/>
            <a:ext cx="2243138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2132856"/>
            <a:ext cx="5832648" cy="41549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perspective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400" b="1" dirty="0">
                <a:solidFill>
                  <a:srgbClr val="002060"/>
                </a:solidFill>
              </a:rPr>
              <a:t>Об</a:t>
            </a:r>
            <a:r>
              <a:rPr lang="en-US" sz="2400" b="1" dirty="0">
                <a:solidFill>
                  <a:srgbClr val="002060"/>
                </a:solidFill>
              </a:rPr>
              <a:t>’</a:t>
            </a:r>
            <a:r>
              <a:rPr lang="uk-UA" sz="2400" b="1" dirty="0" err="1">
                <a:solidFill>
                  <a:srgbClr val="002060"/>
                </a:solidFill>
              </a:rPr>
              <a:t>єднує</a:t>
            </a:r>
            <a:r>
              <a:rPr lang="uk-UA" sz="2400" b="1" dirty="0">
                <a:solidFill>
                  <a:srgbClr val="002060"/>
                </a:solidFill>
              </a:rPr>
              <a:t> теорії розвивального навчання: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uk-UA" sz="2400" b="1" dirty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b="1" dirty="0">
                <a:solidFill>
                  <a:srgbClr val="002060"/>
                </a:solidFill>
              </a:rPr>
              <a:t>Теорія діяльності А.Н.</a:t>
            </a:r>
            <a:r>
              <a:rPr lang="uk-UA" sz="2400" b="1" dirty="0" err="1">
                <a:solidFill>
                  <a:srgbClr val="002060"/>
                </a:solidFill>
              </a:rPr>
              <a:t>Лєонтьєва</a:t>
            </a:r>
            <a:r>
              <a:rPr lang="uk-UA" sz="2400" b="1" dirty="0">
                <a:solidFill>
                  <a:srgbClr val="002060"/>
                </a:solidFill>
              </a:rPr>
              <a:t> 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b="1" dirty="0">
                <a:solidFill>
                  <a:srgbClr val="002060"/>
                </a:solidFill>
              </a:rPr>
              <a:t>Теорія діяльності  Г.П.</a:t>
            </a:r>
            <a:r>
              <a:rPr lang="uk-UA" sz="2400" b="1" dirty="0" err="1">
                <a:solidFill>
                  <a:srgbClr val="002060"/>
                </a:solidFill>
              </a:rPr>
              <a:t>Щедровицького</a:t>
            </a:r>
            <a:r>
              <a:rPr lang="uk-UA" sz="2400" b="1" dirty="0">
                <a:solidFill>
                  <a:srgbClr val="002060"/>
                </a:solidFill>
              </a:rPr>
              <a:t> 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b="1" dirty="0">
                <a:solidFill>
                  <a:srgbClr val="002060"/>
                </a:solidFill>
              </a:rPr>
              <a:t>Теорія навчальної діяльності В.В.Давидова.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b="1" dirty="0">
                <a:solidFill>
                  <a:srgbClr val="002060"/>
                </a:solidFill>
              </a:rPr>
              <a:t>Розумова </a:t>
            </a:r>
            <a:r>
              <a:rPr lang="uk-UA" sz="2400" b="1" dirty="0" err="1">
                <a:solidFill>
                  <a:srgbClr val="002060"/>
                </a:solidFill>
              </a:rPr>
              <a:t>діяльнісна</a:t>
            </a:r>
            <a:r>
              <a:rPr lang="uk-UA" sz="2400" b="1" dirty="0">
                <a:solidFill>
                  <a:srgbClr val="002060"/>
                </a:solidFill>
              </a:rPr>
              <a:t> педагогіка Ю.В.</a:t>
            </a:r>
            <a:r>
              <a:rPr lang="uk-UA" sz="2400" b="1" dirty="0" err="1">
                <a:solidFill>
                  <a:srgbClr val="002060"/>
                </a:solidFill>
              </a:rPr>
              <a:t>Громика</a:t>
            </a:r>
            <a:r>
              <a:rPr lang="uk-UA" sz="2400" b="1" dirty="0">
                <a:solidFill>
                  <a:srgbClr val="002060"/>
                </a:solidFill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b="1" dirty="0">
                <a:solidFill>
                  <a:srgbClr val="002060"/>
                </a:solidFill>
              </a:rPr>
              <a:t>Загальна теорія діяльності Г.П.</a:t>
            </a:r>
            <a:r>
              <a:rPr lang="uk-UA" sz="2400" b="1" dirty="0" err="1">
                <a:solidFill>
                  <a:srgbClr val="002060"/>
                </a:solidFill>
              </a:rPr>
              <a:t>Щедровицького</a:t>
            </a:r>
            <a:r>
              <a:rPr lang="uk-UA" sz="2400" b="1" dirty="0">
                <a:solidFill>
                  <a:srgbClr val="002060"/>
                </a:solidFill>
              </a:rPr>
              <a:t>, О.С.Анісімова.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44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1763688" y="1772816"/>
            <a:ext cx="7929563" cy="3952875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особистісно-орієнтований та </a:t>
            </a:r>
            <a:r>
              <a:rPr lang="uk-UA" sz="2400" b="1" dirty="0" err="1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інтегративно-діяльнісний</a:t>
            </a:r>
            <a:r>
              <a:rPr lang="uk-UA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 підходи до навчання;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інтегративний підхід до формування здорового способу життя учнів;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виховання екологічної культури учнів;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естетичне виховання учнів на основі інтеграції навчання;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громадянське і патріотичне виховання;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профільне навчання на засадах наступності і безперервності освіти;</a:t>
            </a:r>
            <a:endParaRPr lang="ru-RU" sz="2400" b="1" dirty="0" smtClean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43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50913" y="836613"/>
            <a:ext cx="7456487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1430"/>
                <a:solidFill>
                  <a:srgbClr val="D7620B"/>
                </a:solidFill>
                <a:latin typeface="+mn-lt"/>
                <a:cs typeface="+mn-cs"/>
              </a:rPr>
              <a:t>Головні</a:t>
            </a:r>
            <a:r>
              <a:rPr lang="uk-UA" sz="4000" b="1" dirty="0">
                <a:ln w="11430"/>
                <a:solidFill>
                  <a:srgbClr val="D7620B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uk-UA" sz="4000" b="1" dirty="0">
                <a:ln w="11430"/>
                <a:solidFill>
                  <a:srgbClr val="D7620B"/>
                </a:solidFill>
                <a:latin typeface="+mn-lt"/>
                <a:cs typeface="+mn-cs"/>
              </a:rPr>
              <a:t>напрямки дослідження</a:t>
            </a:r>
            <a:endParaRPr lang="ru-RU" sz="4000" dirty="0">
              <a:solidFill>
                <a:srgbClr val="D7620B"/>
              </a:solidFill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888778" y="332656"/>
            <a:ext cx="7056015" cy="1176947"/>
          </a:xfr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000" b="1" dirty="0" err="1" smtClean="0">
                <a:solidFill>
                  <a:schemeClr val="accent4">
                    <a:lumMod val="50000"/>
                  </a:schemeClr>
                </a:solidFill>
              </a:rPr>
              <a:t>Інтегровано-діяльнісний</a:t>
            </a:r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</a:rPr>
              <a:t> підхід</a:t>
            </a:r>
            <a:endParaRPr lang="ru-RU" sz="40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013399"/>
            <a:ext cx="3455987" cy="1570038"/>
          </a:xfrm>
          <a:solidFill>
            <a:schemeClr val="accent5">
              <a:lumMod val="40000"/>
              <a:lumOff val="60000"/>
            </a:schemeClr>
          </a:solidFill>
          <a:ln>
            <a:headEnd/>
            <a:tailEnd/>
          </a:ln>
          <a:scene3d>
            <a:camera prst="isometricOffAxis1Right"/>
            <a:lightRig rig="threePt" dir="t">
              <a:rot lat="0" lon="0" rev="1200000"/>
            </a:lightRig>
          </a:scene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600" dirty="0" smtClean="0"/>
              <a:t> 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Інтеграція</a:t>
            </a:r>
          </a:p>
          <a:p>
            <a:pPr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змісту і методів освіти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4984609" y="1916832"/>
            <a:ext cx="2808288" cy="16557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headEnd/>
            <a:tailEnd/>
          </a:ln>
          <a:scene3d>
            <a:camera prst="perspectiveHeroicExtremeLeftFacing"/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uk-UA" dirty="0"/>
              <a:t>   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Технологія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uk-UA" sz="2400" b="1" dirty="0" err="1">
                <a:solidFill>
                  <a:schemeClr val="tx2">
                    <a:lumMod val="50000"/>
                  </a:schemeClr>
                </a:solidFill>
              </a:rPr>
              <a:t>діяльнісного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 методу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1896945" y="4149080"/>
            <a:ext cx="5903887" cy="1152525"/>
          </a:xfrm>
          <a:prstGeom prst="rect">
            <a:avLst/>
          </a:prstGeom>
          <a:ln>
            <a:headEnd/>
            <a:tailEnd/>
          </a:ln>
          <a:scene3d>
            <a:camera prst="perspectiveRelaxedModerately"/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solidFill>
                  <a:srgbClr val="003300"/>
                </a:solidFill>
              </a:rPr>
              <a:t>Особистісно-орієнтований підхід</a:t>
            </a:r>
            <a:endParaRPr lang="ru-RU" sz="4000" b="1" dirty="0">
              <a:solidFill>
                <a:srgbClr val="003300"/>
              </a:solidFill>
            </a:endParaRP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4571999" y="1486371"/>
            <a:ext cx="576263" cy="2806700"/>
          </a:xfrm>
          <a:prstGeom prst="upDownArrow">
            <a:avLst>
              <a:gd name="adj1" fmla="val 50000"/>
              <a:gd name="adj2" fmla="val 97410"/>
            </a:avLst>
          </a:prstGeom>
          <a:solidFill>
            <a:srgbClr val="CC33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88" name="Oval 13"/>
          <p:cNvSpPr>
            <a:spLocks noChangeArrowheads="1"/>
          </p:cNvSpPr>
          <p:nvPr/>
        </p:nvSpPr>
        <p:spPr bwMode="auto">
          <a:xfrm>
            <a:off x="287338" y="1484313"/>
            <a:ext cx="8569325" cy="2808287"/>
          </a:xfrm>
          <a:prstGeom prst="ellipse">
            <a:avLst/>
          </a:prstGeom>
          <a:noFill/>
          <a:ln w="31750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pic>
        <p:nvPicPr>
          <p:cNvPr id="11276" name="Picture 16" descr="Рисунок2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3827463"/>
            <a:ext cx="115093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" descr="C:\Users\User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5688385" y="5445224"/>
            <a:ext cx="3168153" cy="8524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/>
            <a:tailEnd/>
          </a:ln>
          <a:scene3d>
            <a:camera prst="isometricOffAxis2Left"/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006600"/>
                </a:solidFill>
              </a:rPr>
              <a:t>В основі – ідея включення учня у активну пізнавальну діяльність</a:t>
            </a:r>
            <a:endParaRPr lang="ru-RU" b="1" dirty="0">
              <a:solidFill>
                <a:srgbClr val="0066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7929562" cy="930275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b="1" cap="all" dirty="0" smtClean="0">
                <a:ln w="0"/>
                <a:solidFill>
                  <a:srgbClr val="000066"/>
                </a:solidFill>
                <a:effectLst>
                  <a:reflection blurRad="12700" stA="50000" endPos="50000" dist="5000" dir="5400000" sy="-100000" rotWithShape="0"/>
                </a:effectLst>
              </a:rPr>
              <a:t>Технологія </a:t>
            </a:r>
            <a:r>
              <a:rPr lang="uk-UA" sz="3600" b="1" cap="all" dirty="0" err="1" smtClean="0">
                <a:ln w="0"/>
                <a:solidFill>
                  <a:srgbClr val="000066"/>
                </a:solidFill>
                <a:effectLst>
                  <a:reflection blurRad="12700" stA="50000" endPos="50000" dist="5000" dir="5400000" sy="-100000" rotWithShape="0"/>
                </a:effectLst>
              </a:rPr>
              <a:t>діяльнісного</a:t>
            </a:r>
            <a:r>
              <a:rPr lang="uk-UA" sz="3600" b="1" cap="all" dirty="0" smtClean="0">
                <a:ln w="0"/>
                <a:solidFill>
                  <a:srgbClr val="000066"/>
                </a:solidFill>
                <a:effectLst>
                  <a:reflection blurRad="12700" stA="50000" endPos="50000" dist="5000" dir="5400000" sy="-100000" rotWithShape="0"/>
                </a:effectLst>
              </a:rPr>
              <a:t> методу</a:t>
            </a:r>
            <a:endParaRPr lang="ru-RU" sz="3600" b="1" cap="all" dirty="0" smtClean="0">
              <a:ln w="0"/>
              <a:solidFill>
                <a:srgbClr val="0000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88578305"/>
              </p:ext>
            </p:extLst>
          </p:nvPr>
        </p:nvGraphicFramePr>
        <p:xfrm>
          <a:off x="179512" y="1628800"/>
          <a:ext cx="9145016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2" name="Picture 2" descr="C:\Users\User\Desktop\Рисунок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96687" r="50806" b="-2"/>
          <a:stretch>
            <a:fillRect/>
          </a:stretch>
        </p:blipFill>
        <p:spPr bwMode="auto">
          <a:xfrm>
            <a:off x="900113" y="6630988"/>
            <a:ext cx="22431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39210" y="6534726"/>
            <a:ext cx="11047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+mn-cs"/>
              </a:rPr>
              <a:t>Калита М.В.</a:t>
            </a:r>
            <a:endParaRPr lang="ru-RU" sz="14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F7F7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1538</Words>
  <Application>Microsoft Office PowerPoint</Application>
  <PresentationFormat>Экран (4:3)</PresentationFormat>
  <Paragraphs>295</Paragraphs>
  <Slides>44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     Науково-педагогічний                 проект “Росток”</vt:lpstr>
      <vt:lpstr>Презентация PowerPoint</vt:lpstr>
      <vt:lpstr>  Скажи – і я забуду, покажи мені – і я запам’ятаю, залучи мене – і я навчусь.                                                                   Китайське  прислів’я</vt:lpstr>
      <vt:lpstr>Соціальне замовлення</vt:lpstr>
      <vt:lpstr>Умови створення  освітньої системи  нової якості</vt:lpstr>
      <vt:lpstr>Ідея включення учня у активну пізнавальну діяльність</vt:lpstr>
      <vt:lpstr>Презентация PowerPoint</vt:lpstr>
      <vt:lpstr>Інтегровано-діяльнісний підхід</vt:lpstr>
      <vt:lpstr>Технологія діяльнісного методу</vt:lpstr>
      <vt:lpstr>“ В утрудненні криється                                 можливість ”                                        (А.Ейнштейн)                                                 </vt:lpstr>
      <vt:lpstr>Найкоротший і продуктивний шлях подолання труднощів - метод рефлексії</vt:lpstr>
      <vt:lpstr>Нове знання вводиться не через передачу готового знання , а через самостійне “відкриття” його дітьми. (О.Я.Савченко)</vt:lpstr>
      <vt:lpstr>12 діяльнісних кроків</vt:lpstr>
      <vt:lpstr>Структура уроку введення  нового знання має вигляд</vt:lpstr>
      <vt:lpstr>Самовизначення до діяльності</vt:lpstr>
      <vt:lpstr>Актуалізація знань, мотивація</vt:lpstr>
      <vt:lpstr>Презентация PowerPoint</vt:lpstr>
      <vt:lpstr>“Відкриття” дітьми нового знання</vt:lpstr>
      <vt:lpstr>Первинне закріплення</vt:lpstr>
      <vt:lpstr>Самостійна робота </vt:lpstr>
      <vt:lpstr>Формування системи знань</vt:lpstr>
      <vt:lpstr>Рефлексія діяльності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Прагнення школяра до розвитку  має стати центром піклування педагога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69</cp:revision>
  <dcterms:created xsi:type="dcterms:W3CDTF">2013-08-17T08:34:50Z</dcterms:created>
  <dcterms:modified xsi:type="dcterms:W3CDTF">2015-11-11T15:17:21Z</dcterms:modified>
</cp:coreProperties>
</file>